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sk-SK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sk-SK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sk-SK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sk-SK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sk-SK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sk-SK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sk-SK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E0B65A30-450A-4197-AEB0-D980B5E94A65}" type="slidenum">
              <a:rPr b="0" lang="sk-SK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sk-SK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2880000" y="360000"/>
            <a:ext cx="6767640" cy="170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sk-SK" sz="6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2016, elnöki beszámoló</a:t>
            </a:r>
            <a:endParaRPr b="1" lang="sk-SK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360000" y="2952000"/>
            <a:ext cx="9215640" cy="3201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hu-HU" sz="6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</p:txBody>
      </p:sp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449280" y="305280"/>
            <a:ext cx="2142720" cy="214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2880000" y="360000"/>
            <a:ext cx="6767640" cy="170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sk-SK" sz="6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2016, elnöki beszámoló</a:t>
            </a:r>
            <a:endParaRPr b="1" lang="sk-SK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360000" y="2952000"/>
            <a:ext cx="9215640" cy="3201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hu-HU" sz="6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DejaVu Serif;Times New Roman"/>
              </a:rPr>
              <a:t>A próba éve </a:t>
            </a:r>
            <a:r>
              <a:rPr b="1" lang="hu-HU" sz="6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.</a:t>
            </a:r>
            <a:r>
              <a:rPr b="1" lang="hu-HU" sz="6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</p:txBody>
      </p:sp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449280" y="305280"/>
            <a:ext cx="2142720" cy="214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2880000" y="360000"/>
            <a:ext cx="6767640" cy="170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sk-SK" sz="6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2016, elnöki beszámoló</a:t>
            </a:r>
            <a:endParaRPr b="1" lang="sk-SK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360360" y="2558520"/>
            <a:ext cx="9215640" cy="4497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DejaVu Serif;Times New Roman"/>
              </a:rPr>
              <a:t>- A próba éve </a:t>
            </a:r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.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pPr algn="ctr"/>
            <a:r>
              <a:rPr b="1" lang="hu-HU" sz="66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3/40 és 3/3/x</a:t>
            </a:r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pPr algn="ctr"/>
            <a:r>
              <a:rPr b="1" lang="hu-HU" sz="6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</p:txBody>
      </p:sp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449280" y="305280"/>
            <a:ext cx="2142720" cy="214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2880000" y="360000"/>
            <a:ext cx="6767640" cy="170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sk-SK" sz="6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2016, elnöki beszámoló</a:t>
            </a:r>
            <a:endParaRPr b="1" lang="sk-SK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360360" y="2558520"/>
            <a:ext cx="9215640" cy="5361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DejaVu Serif;Times New Roman"/>
              </a:rPr>
              <a:t>- A próba éve                                           </a:t>
            </a:r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- 3/40 és 3/3/x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pPr algn="ctr"/>
            <a:r>
              <a:rPr b="1" lang="hu-HU" sz="66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Mozgalom és szervezet összehangolás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</p:txBody>
      </p:sp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449280" y="305280"/>
            <a:ext cx="2142720" cy="214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2880000" y="360000"/>
            <a:ext cx="6767640" cy="170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sk-SK" sz="6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2016, elnöki beszámoló</a:t>
            </a:r>
            <a:endParaRPr b="1" lang="sk-SK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360360" y="2558520"/>
            <a:ext cx="9215640" cy="5361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DejaVu Serif;Times New Roman"/>
              </a:rPr>
              <a:t>- A próba éve                                           </a:t>
            </a:r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- 3/40 és 3/3/x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- Mozgalom és szervezet összehangolása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   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Stratégia megvalósítása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pPr algn="just"/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	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          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Együttműködések</a:t>
            </a:r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pPr algn="just"/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           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	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Képzések</a:t>
            </a:r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pPr algn="just"/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           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	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Csapatok</a:t>
            </a:r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pPr algn="ctr"/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</p:txBody>
      </p:sp>
      <p:pic>
        <p:nvPicPr>
          <p:cNvPr id="53" name="" descr=""/>
          <p:cNvPicPr/>
          <p:nvPr/>
        </p:nvPicPr>
        <p:blipFill>
          <a:blip r:embed="rId1"/>
          <a:stretch/>
        </p:blipFill>
        <p:spPr>
          <a:xfrm>
            <a:off x="449280" y="305280"/>
            <a:ext cx="2142720" cy="214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2880000" y="360000"/>
            <a:ext cx="6767640" cy="170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sk-SK" sz="6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2016, elnöki beszámoló</a:t>
            </a:r>
            <a:endParaRPr b="1" lang="sk-SK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360360" y="2558520"/>
            <a:ext cx="9215640" cy="5361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DejaVu Serif;Times New Roman"/>
              </a:rPr>
              <a:t>- A próba éve                                           </a:t>
            </a:r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- 3/40 és 3/3/x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- Mozgalom és szervezet összehangolása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r>
              <a:rPr b="1" lang="hu-HU" sz="26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- </a:t>
            </a:r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Stratégia megvalósítása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pPr algn="just"/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	</a:t>
            </a:r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pPr algn="just"/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Irányok</a:t>
            </a:r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   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	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Elnökség, Mozgalmi elnöksé   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	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	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Mozgalom          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</p:txBody>
      </p:sp>
      <p:pic>
        <p:nvPicPr>
          <p:cNvPr id="56" name="" descr=""/>
          <p:cNvPicPr/>
          <p:nvPr/>
        </p:nvPicPr>
        <p:blipFill>
          <a:blip r:embed="rId1"/>
          <a:stretch/>
        </p:blipFill>
        <p:spPr>
          <a:xfrm>
            <a:off x="449280" y="305280"/>
            <a:ext cx="2142720" cy="214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2880000" y="360000"/>
            <a:ext cx="6767640" cy="170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sk-SK" sz="6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2016, elnöki beszámoló</a:t>
            </a:r>
            <a:endParaRPr b="1" lang="sk-SK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360360" y="2558520"/>
            <a:ext cx="9215640" cy="5361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DejaVu Serif;Times New Roman"/>
              </a:rPr>
              <a:t>- A próba éve                                           </a:t>
            </a:r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- 3/40 és 3/3/x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- Mozgalom és szervezet összehangolása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r>
              <a:rPr b="1" lang="hu-HU" sz="26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- </a:t>
            </a:r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Stratégia megvalósítása                       - Irányok</a:t>
            </a:r>
            <a:r>
              <a:rPr b="1" lang="hu-HU" sz="26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pPr algn="just"/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         </a:t>
            </a:r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pPr algn="just"/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pPr algn="just"/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 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Konklúzió</a:t>
            </a:r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pPr algn="just"/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	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   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Felismerések – sémák</a:t>
            </a:r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pPr algn="just"/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	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    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Szükséges változások</a:t>
            </a:r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   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	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          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</p:txBody>
      </p:sp>
      <p:pic>
        <p:nvPicPr>
          <p:cNvPr id="59" name="" descr=""/>
          <p:cNvPicPr/>
          <p:nvPr/>
        </p:nvPicPr>
        <p:blipFill>
          <a:blip r:embed="rId1"/>
          <a:stretch/>
        </p:blipFill>
        <p:spPr>
          <a:xfrm>
            <a:off x="449280" y="305280"/>
            <a:ext cx="2142720" cy="214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2880000" y="360000"/>
            <a:ext cx="6767640" cy="170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sk-SK" sz="6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2016, elnöki beszámoló</a:t>
            </a:r>
            <a:endParaRPr b="1" lang="sk-SK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360360" y="2558520"/>
            <a:ext cx="9215640" cy="4966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DejaVu Serif;Times New Roman"/>
              </a:rPr>
              <a:t>- A próba éve                                           </a:t>
            </a:r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- 3/40 és 3/3/x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- Mozgalom és szervezet összehangolása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- Stratégia megvalósítása                       - Irányok  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r>
              <a:rPr b="1" lang="hu-H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- Konklúzió</a:t>
            </a:r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pPr algn="ctr"/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pPr algn="ctr"/>
            <a:r>
              <a:rPr b="1" lang="hu-HU" sz="6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Köszönöm</a:t>
            </a:r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pPr algn="just"/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  <a:p>
            <a:pPr algn="just"/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</p:txBody>
      </p:sp>
      <p:pic>
        <p:nvPicPr>
          <p:cNvPr id="62" name="" descr=""/>
          <p:cNvPicPr/>
          <p:nvPr/>
        </p:nvPicPr>
        <p:blipFill>
          <a:blip r:embed="rId1"/>
          <a:stretch/>
        </p:blipFill>
        <p:spPr>
          <a:xfrm>
            <a:off x="449280" y="305280"/>
            <a:ext cx="2142720" cy="214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2880000" y="360000"/>
            <a:ext cx="6767640" cy="170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sk-SK" sz="6000" spc="-1" strike="noStrike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2017-2027</a:t>
            </a:r>
            <a:endParaRPr b="1" lang="sk-SK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360360" y="2558520"/>
            <a:ext cx="9215640" cy="4281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1" lang="hu-HU" sz="6000" spc="-1" strike="noStrike">
              <a:solidFill>
                <a:srgbClr val="cc0000"/>
              </a:solidFill>
              <a:uFill>
                <a:solidFill>
                  <a:srgbClr val="ffffff"/>
                </a:solidFill>
              </a:uFill>
              <a:latin typeface="DejaVu Sans Condensed"/>
            </a:endParaRPr>
          </a:p>
          <a:p>
            <a:pPr algn="ctr"/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	</a:t>
            </a:r>
            <a:r>
              <a:rPr b="1" lang="hu-HU" sz="4000" spc="-1" strike="noStrike">
                <a:solidFill>
                  <a:srgbClr val="314004"/>
                </a:solidFill>
                <a:uFill>
                  <a:solidFill>
                    <a:srgbClr val="ffffff"/>
                  </a:solidFill>
                </a:uFill>
                <a:latin typeface="DejaVu Sans Condensed"/>
                <a:ea typeface="Source Han Sans CN Regular"/>
              </a:rPr>
              <a:t>Az elkövetkező évek sokkal nehezebbek lesznek, mint az elmúltak, ha mi igazán növekedni akarunk, ha többek akarunk lenni, a egy igazi mozgalom akarunk lenni, ha egy csapat akarunk lenni!</a:t>
            </a:r>
            <a:endParaRPr b="1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ndroid Emoji"/>
            </a:endParaRPr>
          </a:p>
        </p:txBody>
      </p:sp>
      <p:pic>
        <p:nvPicPr>
          <p:cNvPr id="65" name="" descr=""/>
          <p:cNvPicPr/>
          <p:nvPr/>
        </p:nvPicPr>
        <p:blipFill>
          <a:blip r:embed="rId1"/>
          <a:stretch/>
        </p:blipFill>
        <p:spPr>
          <a:xfrm>
            <a:off x="449280" y="305280"/>
            <a:ext cx="2142720" cy="214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Application>LibreOffice/5.0.6.2$Linux_X86_64 LibreOffice_project/00$Build-2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2017-01-30T08:46:02Z</dcterms:created>
  <dc:language>sk-SK</dc:language>
  <dcterms:modified xsi:type="dcterms:W3CDTF">2017-01-30T09:14:18Z</dcterms:modified>
  <cp:revision>7</cp:revision>
</cp:coreProperties>
</file>