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71" r:id="rId5"/>
    <p:sldId id="259" r:id="rId6"/>
    <p:sldId id="272" r:id="rId7"/>
    <p:sldId id="267" r:id="rId8"/>
    <p:sldId id="269" r:id="rId9"/>
    <p:sldId id="268" r:id="rId10"/>
    <p:sldId id="270" r:id="rId11"/>
    <p:sldId id="258" r:id="rId12"/>
    <p:sldId id="260" r:id="rId13"/>
  </p:sldIdLst>
  <p:sldSz cx="10080625" cy="7559675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Kép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Kép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k-S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0B65A30-450A-4197-AEB0-D980B5E94A65}" type="slidenum">
              <a:rPr lang="sk-S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sk-S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3050482" y="524340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Nevelési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eszámoló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4" y="6106333"/>
            <a:ext cx="5063580" cy="106238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87" y="4867625"/>
            <a:ext cx="5352988" cy="12387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312" y="3032124"/>
            <a:ext cx="4295802" cy="1894497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>
          <a:blip r:embed="rId5"/>
          <a:stretch/>
        </p:blipFill>
        <p:spPr>
          <a:xfrm>
            <a:off x="449280" y="305280"/>
            <a:ext cx="1565500" cy="139953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2" y="68500"/>
            <a:ext cx="10010023" cy="73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312985" y="-31187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Nevelési</a:t>
            </a:r>
            <a:endParaRPr lang="sk-SK" sz="4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13866" y="2169912"/>
            <a:ext cx="9215640" cy="449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hu-H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ST Tájoló:</a:t>
            </a:r>
            <a:endParaRPr lang="hu-HU" sz="6000" b="1" strike="noStrike" spc="-1" dirty="0">
              <a:solidFill>
                <a:srgbClr val="CC0000"/>
              </a:solidFill>
              <a:uFill>
                <a:solidFill>
                  <a:srgbClr val="FFFFFF"/>
                </a:solidFill>
              </a:uFill>
              <a:latin typeface="DejaVu Sans Condensed"/>
            </a:endParaRPr>
          </a:p>
          <a:p>
            <a:endParaRPr lang="hu-HU" sz="6000" b="1" strike="noStrike" spc="-1" dirty="0">
              <a:solidFill>
                <a:srgbClr val="CC0000"/>
              </a:solidFill>
              <a:uFill>
                <a:solidFill>
                  <a:srgbClr val="FFFFFF"/>
                </a:solidFill>
              </a:uFill>
              <a:latin typeface="DejaVu Sans Condensed"/>
            </a:endParaRPr>
          </a:p>
          <a:p>
            <a:endParaRPr lang="hu-HU" sz="6000" b="1" strike="noStrike" spc="-1" dirty="0">
              <a:solidFill>
                <a:srgbClr val="CC0000"/>
              </a:solidFill>
              <a:uFill>
                <a:solidFill>
                  <a:srgbClr val="FFFFFF"/>
                </a:solidFill>
              </a:uFill>
              <a:latin typeface="DejaVu Sans Condensed"/>
            </a:endParaRPr>
          </a:p>
          <a:p>
            <a:pPr algn="ctr"/>
            <a:r>
              <a:rPr lang="hu-HU" sz="6000" b="1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Source Han Sans CN Regular"/>
              </a:rPr>
              <a:t> </a:t>
            </a:r>
            <a:endParaRPr lang="hu-HU" sz="6000" b="1" strike="noStrike" spc="-1" dirty="0">
              <a:solidFill>
                <a:srgbClr val="CC0000"/>
              </a:solidFill>
              <a:uFill>
                <a:solidFill>
                  <a:srgbClr val="FFFFFF"/>
                </a:solidFill>
              </a:uFill>
              <a:latin typeface="DejaVu Sans Condensed"/>
            </a:endParaRPr>
          </a:p>
        </p:txBody>
      </p:sp>
      <p:pic>
        <p:nvPicPr>
          <p:cNvPr id="47" name="Kép 46"/>
          <p:cNvPicPr/>
          <p:nvPr/>
        </p:nvPicPr>
        <p:blipFill>
          <a:blip r:embed="rId2"/>
          <a:stretch/>
        </p:blipFill>
        <p:spPr>
          <a:xfrm>
            <a:off x="61824" y="88308"/>
            <a:ext cx="1565500" cy="1399534"/>
          </a:xfrm>
          <a:prstGeom prst="rect">
            <a:avLst/>
          </a:prstGeom>
          <a:ln>
            <a:noFill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06" y="2825087"/>
            <a:ext cx="3886200" cy="45243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572000" y="2863507"/>
            <a:ext cx="5092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őrsvezetők támogatása az új nevelési koncepció kapcsán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új nevelési koncepció a </a:t>
            </a:r>
            <a:r>
              <a:rPr lang="hu-HU" dirty="0" err="1"/>
              <a:t>rover</a:t>
            </a:r>
            <a:r>
              <a:rPr lang="hu-HU" dirty="0"/>
              <a:t> korosztályban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vezetői őrs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Vezetői önfejlődés és a vezetői fejlődési út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új nevelési koncepció a raj- és csapatrendezvényeken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Lelkiség a vezetői munkában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ST GYIK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607" y="4828989"/>
            <a:ext cx="1741907" cy="271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2"/>
          <p:cNvSpPr txBox="1"/>
          <p:nvPr/>
        </p:nvSpPr>
        <p:spPr>
          <a:xfrm>
            <a:off x="360360" y="2558520"/>
            <a:ext cx="9215640" cy="536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hu-HU" sz="2800" b="1" strike="noStrike" spc="-1" dirty="0"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Hogyan tovább</a:t>
            </a:r>
          </a:p>
          <a:p>
            <a:endParaRPr lang="hu-HU" sz="2800" b="1" strike="noStrike" spc="-1" dirty="0">
              <a:uFill>
                <a:solidFill>
                  <a:srgbClr val="FFFFFF"/>
                </a:solidFill>
              </a:uFill>
              <a:latin typeface="DejaVu Sans Condensed"/>
              <a:ea typeface="DejaVu Serif;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Támogatás – </a:t>
            </a:r>
            <a:r>
              <a:rPr lang="hu-HU" sz="2000" dirty="0" err="1"/>
              <a:t>mentorálás</a:t>
            </a:r>
            <a:r>
              <a:rPr lang="hu-HU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Motiváció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Segédanyagok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Felmérések-mérések kérdései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Nevelési munkacsoport</a:t>
            </a:r>
          </a:p>
          <a:p>
            <a:r>
              <a:rPr lang="hu-HU" sz="4400" b="1" strike="noStrike" spc="-1" dirty="0">
                <a:uFill>
                  <a:solidFill>
                    <a:srgbClr val="FFFFFF"/>
                  </a:solidFill>
                </a:uFill>
                <a:latin typeface="DejaVu Sans Condensed"/>
                <a:ea typeface="Source Han Sans CN Regular"/>
              </a:rPr>
              <a:t> </a:t>
            </a:r>
            <a:endParaRPr lang="hu-HU" sz="6600" b="1" strike="noStrike" spc="-1" dirty="0">
              <a:uFill>
                <a:solidFill>
                  <a:srgbClr val="FFFFFF"/>
                </a:solidFill>
              </a:uFill>
              <a:latin typeface="DejaVu Sans Condensed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780" y="3950319"/>
            <a:ext cx="1964705" cy="2387490"/>
          </a:xfrm>
          <a:prstGeom prst="rect">
            <a:avLst/>
          </a:prstGeom>
        </p:spPr>
      </p:pic>
      <p:sp>
        <p:nvSpPr>
          <p:cNvPr id="8" name="TextShape 1"/>
          <p:cNvSpPr txBox="1"/>
          <p:nvPr/>
        </p:nvSpPr>
        <p:spPr>
          <a:xfrm>
            <a:off x="3312985" y="-31187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Nevelési</a:t>
            </a:r>
            <a:endParaRPr lang="sk-SK" sz="4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Kép 8"/>
          <p:cNvPicPr/>
          <p:nvPr/>
        </p:nvPicPr>
        <p:blipFill>
          <a:blip r:embed="rId3"/>
          <a:stretch/>
        </p:blipFill>
        <p:spPr>
          <a:xfrm>
            <a:off x="61824" y="88308"/>
            <a:ext cx="1565500" cy="139953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2"/>
          <p:cNvSpPr txBox="1"/>
          <p:nvPr/>
        </p:nvSpPr>
        <p:spPr>
          <a:xfrm>
            <a:off x="432000" y="3308461"/>
            <a:ext cx="9215640" cy="320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hu-HU" sz="3600" b="1" spc="-1" dirty="0">
                <a:uFill>
                  <a:solidFill>
                    <a:srgbClr val="FFFFFF"/>
                  </a:solidFill>
                </a:uFill>
                <a:latin typeface="DejaVu Sans Condensed"/>
                <a:ea typeface="Source Han Sans CN Regular"/>
              </a:rPr>
              <a:t>Főbb történések:</a:t>
            </a:r>
            <a:endParaRPr lang="hu-HU" sz="3600" b="1" strike="noStrike" spc="-1" dirty="0">
              <a:uFill>
                <a:solidFill>
                  <a:srgbClr val="FFFFFF"/>
                </a:solidFill>
              </a:uFill>
              <a:latin typeface="DejaVu Sans Condensed"/>
              <a:ea typeface="Source Han Sans CN Regular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u-HU" sz="3600" b="1" strike="noStrike" spc="-1" dirty="0">
                <a:uFill>
                  <a:solidFill>
                    <a:srgbClr val="FFFFFF"/>
                  </a:solidFill>
                </a:uFill>
                <a:latin typeface="DejaVu Sans Condensed"/>
                <a:ea typeface="Source Han Sans CN Regular"/>
              </a:rPr>
              <a:t>Pályázat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u-HU" sz="3600" b="1" spc="-1" dirty="0">
                <a:uFill>
                  <a:solidFill>
                    <a:srgbClr val="FFFFFF"/>
                  </a:solidFill>
                </a:uFill>
                <a:latin typeface="DejaVu Sans Condensed"/>
                <a:ea typeface="Source Han Sans CN Regular"/>
              </a:rPr>
              <a:t>ŐV Tájoló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u-HU" sz="3600" b="1" strike="noStrike" spc="-1" dirty="0">
                <a:uFill>
                  <a:solidFill>
                    <a:srgbClr val="FFFFFF"/>
                  </a:solidFill>
                </a:uFill>
                <a:latin typeface="DejaVu Sans Condensed"/>
                <a:ea typeface="Source Han Sans CN Regular"/>
              </a:rPr>
              <a:t>ST Tájoló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u-HU" sz="3600" b="1" spc="-1" dirty="0">
                <a:uFill>
                  <a:solidFill>
                    <a:srgbClr val="FFFFFF"/>
                  </a:solidFill>
                </a:uFill>
                <a:latin typeface="DejaVu Sans Condensed"/>
              </a:rPr>
              <a:t>Jelvények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u-HU" sz="3600" b="1" strike="noStrike" spc="-1" dirty="0">
                <a:uFill>
                  <a:solidFill>
                    <a:srgbClr val="FFFFFF"/>
                  </a:solidFill>
                </a:uFill>
                <a:latin typeface="DejaVu Sans Condensed"/>
              </a:rPr>
              <a:t>ST hétvége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u-HU" sz="3600" b="1" spc="-1" dirty="0">
                <a:uFill>
                  <a:solidFill>
                    <a:srgbClr val="FFFFFF"/>
                  </a:solidFill>
                </a:uFill>
                <a:latin typeface="DejaVu Sans Condensed"/>
              </a:rPr>
              <a:t>Tervek, változások</a:t>
            </a:r>
            <a:endParaRPr lang="hu-HU" sz="3600" b="1" strike="noStrike" spc="-1" dirty="0">
              <a:uFill>
                <a:solidFill>
                  <a:srgbClr val="FFFFFF"/>
                </a:solidFill>
              </a:uFill>
              <a:latin typeface="DejaVu Sans Condensed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20" y="1904239"/>
            <a:ext cx="4232357" cy="3179585"/>
          </a:xfrm>
          <a:prstGeom prst="rect">
            <a:avLst/>
          </a:prstGeom>
        </p:spPr>
      </p:pic>
      <p:sp>
        <p:nvSpPr>
          <p:cNvPr id="7" name="TextShape 1"/>
          <p:cNvSpPr txBox="1"/>
          <p:nvPr/>
        </p:nvSpPr>
        <p:spPr>
          <a:xfrm>
            <a:off x="3312985" y="-31187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Nevelési</a:t>
            </a:r>
            <a:endParaRPr lang="sk-SK" sz="4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Kép 7"/>
          <p:cNvPicPr/>
          <p:nvPr/>
        </p:nvPicPr>
        <p:blipFill>
          <a:blip r:embed="rId3"/>
          <a:stretch/>
        </p:blipFill>
        <p:spPr>
          <a:xfrm>
            <a:off x="61824" y="88308"/>
            <a:ext cx="1565500" cy="139953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2"/>
          <p:cNvSpPr txBox="1"/>
          <p:nvPr/>
        </p:nvSpPr>
        <p:spPr>
          <a:xfrm>
            <a:off x="136198" y="1487842"/>
            <a:ext cx="9215640" cy="536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FontTx/>
              <a:buChar char="-"/>
            </a:pPr>
            <a:r>
              <a:rPr lang="hu-H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NK használatának kiértékelése </a:t>
            </a:r>
          </a:p>
          <a:p>
            <a:pPr marL="857250" indent="-857250">
              <a:buFontTx/>
              <a:buChar char="-"/>
            </a:pPr>
            <a:r>
              <a:rPr lang="hu-H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24 csapat</a:t>
            </a:r>
          </a:p>
          <a:p>
            <a:pPr marL="857250" indent="-857250">
              <a:buFontTx/>
              <a:buChar char="-"/>
            </a:pPr>
            <a:r>
              <a:rPr lang="hu-H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Keretmese, Kihívások, Önértékelés, Kaland, Szintek, Projektek, Tevékenyégek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25" y="5124879"/>
            <a:ext cx="3505200" cy="2238375"/>
          </a:xfrm>
          <a:prstGeom prst="rect">
            <a:avLst/>
          </a:prstGeom>
        </p:spPr>
      </p:pic>
      <p:sp>
        <p:nvSpPr>
          <p:cNvPr id="7" name="TextShape 1"/>
          <p:cNvSpPr txBox="1"/>
          <p:nvPr/>
        </p:nvSpPr>
        <p:spPr>
          <a:xfrm>
            <a:off x="3312985" y="-31187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Nevelési</a:t>
            </a:r>
            <a:endParaRPr lang="sk-SK" sz="4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Kép 7"/>
          <p:cNvPicPr/>
          <p:nvPr/>
        </p:nvPicPr>
        <p:blipFill>
          <a:blip r:embed="rId3"/>
          <a:stretch/>
        </p:blipFill>
        <p:spPr>
          <a:xfrm>
            <a:off x="61824" y="88308"/>
            <a:ext cx="1565500" cy="1399534"/>
          </a:xfrm>
          <a:prstGeom prst="rect">
            <a:avLst/>
          </a:prstGeom>
          <a:ln>
            <a:noFill/>
          </a:ln>
        </p:spPr>
      </p:pic>
      <p:sp>
        <p:nvSpPr>
          <p:cNvPr id="2" name="Robbanás 2 1"/>
          <p:cNvSpPr/>
          <p:nvPr/>
        </p:nvSpPr>
        <p:spPr>
          <a:xfrm>
            <a:off x="156527" y="3122902"/>
            <a:ext cx="3905573" cy="267770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NK lefedettség 47, 4%</a:t>
            </a:r>
          </a:p>
        </p:txBody>
      </p:sp>
      <p:sp>
        <p:nvSpPr>
          <p:cNvPr id="3" name="Robbanás 1 2"/>
          <p:cNvSpPr/>
          <p:nvPr/>
        </p:nvSpPr>
        <p:spPr>
          <a:xfrm>
            <a:off x="7377193" y="3502617"/>
            <a:ext cx="1814840" cy="173283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obbanás 2 8"/>
          <p:cNvSpPr/>
          <p:nvPr/>
        </p:nvSpPr>
        <p:spPr>
          <a:xfrm>
            <a:off x="2791232" y="4905211"/>
            <a:ext cx="3905573" cy="2677709"/>
          </a:xfrm>
          <a:prstGeom prst="irregularSeal2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Max: 70%</a:t>
            </a:r>
          </a:p>
        </p:txBody>
      </p:sp>
    </p:spTree>
    <p:extLst>
      <p:ext uri="{BB962C8B-B14F-4D97-AF65-F5344CB8AC3E}">
        <p14:creationId xmlns:p14="http://schemas.microsoft.com/office/powerpoint/2010/main" val="2108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2"/>
          <p:cNvSpPr txBox="1"/>
          <p:nvPr/>
        </p:nvSpPr>
        <p:spPr>
          <a:xfrm>
            <a:off x="251872" y="2198195"/>
            <a:ext cx="9215640" cy="536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FontTx/>
              <a:buChar char="-"/>
            </a:pPr>
            <a:r>
              <a:rPr lang="hu-H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NK használatának kiértékelése </a:t>
            </a:r>
          </a:p>
          <a:p>
            <a:endParaRPr lang="hu-HU" sz="2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ejaVu Sans Condensed"/>
              <a:ea typeface="DejaVu Serif;Times New Roman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Leggyengébb</a:t>
            </a:r>
          </a:p>
          <a:p>
            <a:pPr marL="1771650" lvl="2" indent="-857250">
              <a:buFontTx/>
              <a:buChar char="-"/>
            </a:pPr>
            <a:r>
              <a:rPr lang="hu-HU" sz="2600" b="1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Projektek</a:t>
            </a:r>
          </a:p>
          <a:p>
            <a:pPr marL="1771650" lvl="2" indent="-857250">
              <a:buFontTx/>
              <a:buChar char="-"/>
            </a:pPr>
            <a:r>
              <a:rPr lang="hu-HU" sz="2600" b="1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Kihívások</a:t>
            </a:r>
          </a:p>
          <a:p>
            <a:pPr lvl="2"/>
            <a:endParaRPr lang="hu-HU" sz="2600" b="1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DejaVu Sans Condensed"/>
              <a:ea typeface="DejaVu Serif;Times New Roman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Legjobb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hu-HU" sz="2600" b="1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Tevékenységek választása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hu-HU" sz="2600" b="1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Tudjuk az őrsök melyik szinten vannak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25" y="5321300"/>
            <a:ext cx="3505200" cy="2238375"/>
          </a:xfrm>
          <a:prstGeom prst="rect">
            <a:avLst/>
          </a:prstGeom>
        </p:spPr>
      </p:pic>
      <p:sp>
        <p:nvSpPr>
          <p:cNvPr id="7" name="TextShape 1"/>
          <p:cNvSpPr txBox="1"/>
          <p:nvPr/>
        </p:nvSpPr>
        <p:spPr>
          <a:xfrm>
            <a:off x="3312985" y="-31187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Nevelési</a:t>
            </a:r>
            <a:endParaRPr lang="sk-SK" sz="4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Kép 7"/>
          <p:cNvPicPr/>
          <p:nvPr/>
        </p:nvPicPr>
        <p:blipFill>
          <a:blip r:embed="rId3"/>
          <a:stretch/>
        </p:blipFill>
        <p:spPr>
          <a:xfrm>
            <a:off x="61824" y="88308"/>
            <a:ext cx="1565500" cy="13995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359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2"/>
          <p:cNvSpPr txBox="1"/>
          <p:nvPr/>
        </p:nvSpPr>
        <p:spPr>
          <a:xfrm>
            <a:off x="360360" y="2558520"/>
            <a:ext cx="9215640" cy="536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hu-H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- ST hétvége (képek)</a:t>
            </a:r>
            <a:endParaRPr lang="hu-HU" sz="6000" b="1" strike="noStrike" spc="-1" dirty="0">
              <a:solidFill>
                <a:srgbClr val="CC0000"/>
              </a:solidFill>
              <a:uFill>
                <a:solidFill>
                  <a:srgbClr val="FFFFFF"/>
                </a:solidFill>
              </a:uFill>
              <a:latin typeface="DejaVu Sans Condensed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3312985" y="-31187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Nevelési</a:t>
            </a:r>
            <a:endParaRPr lang="sk-SK" sz="4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Kép 7"/>
          <p:cNvPicPr/>
          <p:nvPr/>
        </p:nvPicPr>
        <p:blipFill>
          <a:blip r:embed="rId2"/>
          <a:stretch/>
        </p:blipFill>
        <p:spPr>
          <a:xfrm>
            <a:off x="61824" y="88308"/>
            <a:ext cx="1565500" cy="1399534"/>
          </a:xfrm>
          <a:prstGeom prst="rect">
            <a:avLst/>
          </a:prstGeom>
          <a:ln>
            <a:noFill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271" y="73005"/>
            <a:ext cx="10179895" cy="7486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" y="301320"/>
            <a:ext cx="10062036" cy="5518484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465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2"/>
          <p:cNvSpPr txBox="1"/>
          <p:nvPr/>
        </p:nvSpPr>
        <p:spPr>
          <a:xfrm>
            <a:off x="360360" y="2558520"/>
            <a:ext cx="9215640" cy="536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hu-H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  <a:ea typeface="DejaVu Serif;Times New Roman"/>
              </a:rPr>
              <a:t>- Esetleg ide NK-s képek (rövid videó a keretezésről)</a:t>
            </a:r>
            <a:endParaRPr lang="hu-HU" sz="6000" b="1" strike="noStrike" spc="-1" dirty="0">
              <a:solidFill>
                <a:srgbClr val="CC0000"/>
              </a:solidFill>
              <a:uFill>
                <a:solidFill>
                  <a:srgbClr val="FFFFFF"/>
                </a:solidFill>
              </a:uFill>
              <a:latin typeface="DejaVu Sans Condensed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3312985" y="-31187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Nevelési</a:t>
            </a:r>
            <a:endParaRPr lang="sk-SK" sz="4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Kép 5"/>
          <p:cNvPicPr/>
          <p:nvPr/>
        </p:nvPicPr>
        <p:blipFill>
          <a:blip r:embed="rId2"/>
          <a:stretch/>
        </p:blipFill>
        <p:spPr>
          <a:xfrm>
            <a:off x="61824" y="88308"/>
            <a:ext cx="1565500" cy="1399534"/>
          </a:xfrm>
          <a:prstGeom prst="rect">
            <a:avLst/>
          </a:prstGeom>
          <a:ln>
            <a:noFill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34" y="1487842"/>
            <a:ext cx="10109459" cy="56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89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Shape 1"/>
          <p:cNvSpPr txBox="1"/>
          <p:nvPr/>
        </p:nvSpPr>
        <p:spPr>
          <a:xfrm>
            <a:off x="3312985" y="-31187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Nevelési</a:t>
            </a:r>
            <a:endParaRPr lang="sk-SK" sz="4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Kép 4"/>
          <p:cNvPicPr/>
          <p:nvPr/>
        </p:nvPicPr>
        <p:blipFill>
          <a:blip r:embed="rId2"/>
          <a:stretch/>
        </p:blipFill>
        <p:spPr>
          <a:xfrm>
            <a:off x="61824" y="88308"/>
            <a:ext cx="1565500" cy="1399534"/>
          </a:xfrm>
          <a:prstGeom prst="rect">
            <a:avLst/>
          </a:prstGeom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69040"/>
            <a:ext cx="3312985" cy="51628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984" y="1776491"/>
            <a:ext cx="6704105" cy="51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0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Shape 1"/>
          <p:cNvSpPr txBox="1"/>
          <p:nvPr/>
        </p:nvSpPr>
        <p:spPr>
          <a:xfrm>
            <a:off x="3312985" y="-31187"/>
            <a:ext cx="6767640" cy="17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k-SK" sz="48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2016, </a:t>
            </a:r>
            <a:r>
              <a:rPr lang="sk-SK" sz="48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Nevelési</a:t>
            </a:r>
            <a:endParaRPr lang="sk-SK" sz="4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Kép 4"/>
          <p:cNvPicPr/>
          <p:nvPr/>
        </p:nvPicPr>
        <p:blipFill>
          <a:blip r:embed="rId2"/>
          <a:stretch/>
        </p:blipFill>
        <p:spPr>
          <a:xfrm>
            <a:off x="61824" y="88308"/>
            <a:ext cx="1565500" cy="1399534"/>
          </a:xfrm>
          <a:prstGeom prst="rect">
            <a:avLst/>
          </a:prstGeom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" y="88308"/>
            <a:ext cx="9930381" cy="7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160</Words>
  <Application>Microsoft Office PowerPoint</Application>
  <PresentationFormat>Egyéni</PresentationFormat>
  <Paragraphs>52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Arial</vt:lpstr>
      <vt:lpstr>DejaVu Sans</vt:lpstr>
      <vt:lpstr>DejaVu Sans Condensed</vt:lpstr>
      <vt:lpstr>DejaVu Serif;Times New Roman</vt:lpstr>
      <vt:lpstr>Source Han Sans CN Regular</vt:lpstr>
      <vt:lpstr>Symbol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Otvos</dc:creator>
  <cp:lastModifiedBy>Zoltan Otvos</cp:lastModifiedBy>
  <cp:revision>25</cp:revision>
  <dcterms:created xsi:type="dcterms:W3CDTF">2017-01-30T08:46:02Z</dcterms:created>
  <dcterms:modified xsi:type="dcterms:W3CDTF">2017-02-03T22:10:57Z</dcterms:modified>
  <dc:language>sk-SK</dc:language>
</cp:coreProperties>
</file>