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6593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5182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6747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8170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4124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0923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7475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2512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3899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4777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8433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5C72-BE43-45E6-B0E8-E6BC4F28F369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7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25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161367">
            <a:off x="1930609" y="2339180"/>
            <a:ext cx="5282783" cy="111050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4800" cap="none" dirty="0" smtClean="0">
                <a:solidFill>
                  <a:schemeClr val="bg1"/>
                </a:solidFill>
                <a:latin typeface="Jockey" pitchFamily="50" charset="0"/>
              </a:rPr>
              <a:t>Nagytábor 2017</a:t>
            </a:r>
            <a:endParaRPr lang="hu-HU" sz="4800" cap="none" dirty="0">
              <a:solidFill>
                <a:schemeClr val="bg1"/>
              </a:solidFill>
              <a:latin typeface="Jockey" pitchFamily="50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72" y="4005064"/>
            <a:ext cx="2132856" cy="213285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692696"/>
            <a:ext cx="7920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kaland veled kezdődik!</a:t>
            </a:r>
            <a:endParaRPr lang="hu-HU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2" y="5661248"/>
            <a:ext cx="1215196" cy="12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" y="1285770"/>
            <a:ext cx="2937662" cy="195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80" y="1800038"/>
            <a:ext cx="3719697" cy="247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99" y="391668"/>
            <a:ext cx="2537891" cy="169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 rot="183936">
            <a:off x="483874" y="382632"/>
            <a:ext cx="1886650" cy="66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92448" y="291587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Köszi!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463819" y="5589240"/>
            <a:ext cx="8435280" cy="729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Fél,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Gúta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Ipolyság, Kassa,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Királyhelmec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Komárom, Kürt, Léva,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Marcelháza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Nagykér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Udvard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Besenyő, Érsekújvár,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Nyékvárkony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Nyitrageszte</a:t>
            </a:r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tx2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tx2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tx2"/>
              </a:solidFill>
              <a:latin typeface="Jockey" pitchFamily="50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461" y="537886"/>
            <a:ext cx="2672420" cy="178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01" y="3845471"/>
            <a:ext cx="2430363" cy="162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50" y="3654750"/>
            <a:ext cx="2814931" cy="187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691" y="2199930"/>
            <a:ext cx="3411399" cy="227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224" y="3426180"/>
            <a:ext cx="2931549" cy="195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7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183936">
            <a:off x="483876" y="382632"/>
            <a:ext cx="1886650" cy="6611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67545" y="332656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Hálóterv 1.0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accent3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accent3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accent3"/>
              </a:solidFill>
              <a:latin typeface="Jockey" pitchFamily="50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45619"/>
              </p:ext>
            </p:extLst>
          </p:nvPr>
        </p:nvGraphicFramePr>
        <p:xfrm>
          <a:off x="467545" y="1628800"/>
          <a:ext cx="8229595" cy="3737880"/>
        </p:xfrm>
        <a:graphic>
          <a:graphicData uri="http://schemas.openxmlformats.org/drawingml/2006/table">
            <a:tbl>
              <a:tblPr/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25297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Nagytábor 2017 - Hálóterv A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Hétfő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Kedd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Szerda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Csütörtök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Péntek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Szombat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Vasárnap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Hétfő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Kedd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Szerda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Csütörtök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6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24.júl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25.júl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26.júl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27.júl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28.júl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29.júl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30.júl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31.júl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01.aug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02.aug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03.aug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6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effectLst/>
                          <a:latin typeface="Calibri" panose="020F0502020204030204" pitchFamily="34" charset="0"/>
                        </a:rPr>
                        <a:t>Áhitat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5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Portya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Önkéntesség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Zsibvásár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Sportnap, számháború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Táborbontás, indulás haza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118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118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Érkezés, táborépítés</a:t>
                      </a:r>
                      <a:endParaRPr lang="hu-H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Megnyitó+keret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Mise+népi játék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Zászlólevónás + keret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ŐV korosztályos program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Közös tűz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10" marR="9510" marT="9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183936">
            <a:off x="483874" y="454640"/>
            <a:ext cx="1886650" cy="66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67544" y="404664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Altáborok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827584" y="1340769"/>
            <a:ext cx="2448272" cy="24991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Clr>
                <a:schemeClr val="tx2"/>
              </a:buClr>
              <a:buNone/>
            </a:pPr>
            <a:r>
              <a:rPr lang="hu-HU" sz="18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Bős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Ipolyság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Pozsonypüspöki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Rév-Komárom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Dunaszerdahely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Palást</a:t>
            </a:r>
          </a:p>
        </p:txBody>
      </p:sp>
      <p:sp>
        <p:nvSpPr>
          <p:cNvPr id="8" name="Tartalom helye 10"/>
          <p:cNvSpPr txBox="1">
            <a:spLocks/>
          </p:cNvSpPr>
          <p:nvPr/>
        </p:nvSpPr>
        <p:spPr>
          <a:xfrm>
            <a:off x="3419872" y="1340768"/>
            <a:ext cx="2448272" cy="2499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2"/>
              </a:buClr>
              <a:buFont typeface="Arial" pitchFamily="34" charset="0"/>
              <a:buNone/>
            </a:pPr>
            <a:r>
              <a:rPr lang="hu-HU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Nyékvárkony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Szepsi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Kőhídgyarmat - Esztergom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Gúta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Lelesz</a:t>
            </a:r>
          </a:p>
        </p:txBody>
      </p:sp>
      <p:sp>
        <p:nvSpPr>
          <p:cNvPr id="14" name="Tartalom helye 10"/>
          <p:cNvSpPr txBox="1">
            <a:spLocks/>
          </p:cNvSpPr>
          <p:nvPr/>
        </p:nvSpPr>
        <p:spPr>
          <a:xfrm>
            <a:off x="6012160" y="1340768"/>
            <a:ext cx="2448272" cy="249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2"/>
              </a:buClr>
              <a:buFont typeface="Arial" pitchFamily="34" charset="0"/>
              <a:buNone/>
            </a:pPr>
            <a:r>
              <a:rPr lang="hu-HU" sz="17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Fél -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Szenc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Marcelháza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Nyitrageszte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Tardoskedd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Rimaszombat</a:t>
            </a:r>
          </a:p>
        </p:txBody>
      </p:sp>
      <p:sp>
        <p:nvSpPr>
          <p:cNvPr id="15" name="Tartalom helye 10"/>
          <p:cNvSpPr txBox="1">
            <a:spLocks/>
          </p:cNvSpPr>
          <p:nvPr/>
        </p:nvSpPr>
        <p:spPr>
          <a:xfrm>
            <a:off x="827584" y="3839930"/>
            <a:ext cx="2448272" cy="249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2"/>
              </a:buClr>
              <a:buFont typeface="Arial" pitchFamily="34" charset="0"/>
              <a:buNone/>
            </a:pPr>
            <a:r>
              <a:rPr lang="hu-HU" sz="17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Köbölkút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Kürt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Léva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Nagymegyer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Udvard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Besenyő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artalom helye 10"/>
          <p:cNvSpPr txBox="1">
            <a:spLocks/>
          </p:cNvSpPr>
          <p:nvPr/>
        </p:nvSpPr>
        <p:spPr>
          <a:xfrm>
            <a:off x="3419872" y="3839929"/>
            <a:ext cx="2448272" cy="2499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2"/>
              </a:buClr>
              <a:buFont typeface="Arial" pitchFamily="34" charset="0"/>
              <a:buNone/>
            </a:pPr>
            <a:r>
              <a:rPr lang="hu-HU" sz="18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Csallóközcsütörtök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Fülek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Érsekújvár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Szőgyén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Csenke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Felsőszeli</a:t>
            </a:r>
            <a:endParaRPr lang="hu-H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artalom helye 10"/>
          <p:cNvSpPr txBox="1">
            <a:spLocks/>
          </p:cNvSpPr>
          <p:nvPr/>
        </p:nvSpPr>
        <p:spPr>
          <a:xfrm>
            <a:off x="6012160" y="3839929"/>
            <a:ext cx="2448272" cy="268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2"/>
              </a:buClr>
              <a:buFont typeface="Arial" pitchFamily="34" charset="0"/>
              <a:buNone/>
            </a:pPr>
            <a:r>
              <a:rPr lang="hu-H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 altábor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Dél-Komárom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Kassa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Királyhelmec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Szímő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Nádszeg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Nagykér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Egyházfa - </a:t>
            </a:r>
            <a:r>
              <a:rPr lang="hu-H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Hegysúr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MCS">
      <a:dk1>
        <a:sysClr val="windowText" lastClr="000000"/>
      </a:dk1>
      <a:lt1>
        <a:sysClr val="window" lastClr="FFFFFF"/>
      </a:lt1>
      <a:dk2>
        <a:srgbClr val="BD002C"/>
      </a:dk2>
      <a:lt2>
        <a:srgbClr val="C9DD0A"/>
      </a:lt2>
      <a:accent1>
        <a:srgbClr val="C9DD0A"/>
      </a:accent1>
      <a:accent2>
        <a:srgbClr val="E5FA1F"/>
      </a:accent2>
      <a:accent3>
        <a:srgbClr val="A6B703"/>
      </a:accent3>
      <a:accent4>
        <a:srgbClr val="BD002C"/>
      </a:accent4>
      <a:accent5>
        <a:srgbClr val="EA1849"/>
      </a:accent5>
      <a:accent6>
        <a:srgbClr val="930022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163</Words>
  <Application>Microsoft Office PowerPoint</Application>
  <PresentationFormat>Diavetítés a képernyőre (4:3 oldalarány)</PresentationFormat>
  <Paragraphs>221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Jockey</vt:lpstr>
      <vt:lpstr>Verdana</vt:lpstr>
      <vt:lpstr>Wingdings</vt:lpstr>
      <vt:lpstr>Office-téma</vt:lpstr>
      <vt:lpstr>Nagytábor 2017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</dc:creator>
  <cp:lastModifiedBy>Gergő</cp:lastModifiedBy>
  <cp:revision>17</cp:revision>
  <dcterms:created xsi:type="dcterms:W3CDTF">2016-05-07T21:36:49Z</dcterms:created>
  <dcterms:modified xsi:type="dcterms:W3CDTF">2017-02-02T21:52:10Z</dcterms:modified>
</cp:coreProperties>
</file>