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hu-H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Kliknúť na úpravu formátu textu titulku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Kliknúť na úpravu formátu textu osnovy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b="0" lang="hu-H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Tretia úroveň</a:t>
            </a:r>
            <a:endParaRPr b="0" lang="hu-H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Štvrtá úroveň osnovy</a:t>
            </a:r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Piata úroveň osnovy</a:t>
            </a:r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Šiesta úroveň</a:t>
            </a:r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Siedma úroveň</a:t>
            </a:r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&lt;dátum/čas&gt;</a:t>
            </a:r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&lt;päta&gt;</a:t>
            </a:r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D95B7D7A-21EC-4879-B2C9-B141E6F24BAF}" type="slidenum"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&lt;číslo&gt;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6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6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slideLayout" Target="../slideLayouts/slideLayout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6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48000" y="6048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Rimaszombat, 2017. február 4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Pár gondolat az ÖV képzés akkreditációjáról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Az akkreditációs eljárás (II.)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504000" y="1769040"/>
            <a:ext cx="9071640" cy="5286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Minden témakörhöz egy vagy több lektort (előadót) kellett rendelni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Az ő szakmai életútjukat be kellett mutatni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Részletezni kellett, hogyan lesz a képzés műszakilag, technikailag stb. biztosítva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Ezt az egészet pedig valakinek garantálnia kellett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Ebből lett egy 46 oldalas dokumentum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5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Az akkreditációs eljárás (III.)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504000" y="1769040"/>
            <a:ext cx="9071640" cy="5286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Minden oktatónak írásban bele kellett egyeznie, hogy vállalja, hogy oktató lesz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Ez után az egész anyagot beadtuk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Voltak észrevételeik, amelyeket javítottunk a konzultációs fázisban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Majd az értékelő bizottság is még kért kiegészítéseket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Megkaptuk az akkreditációt </a:t>
            </a:r>
            <a:r>
              <a:rPr b="1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2021 év végéig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száma: </a:t>
            </a:r>
            <a:r>
              <a:rPr b="1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AKPSM/0069/2016/4/005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8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hu-H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Kik vesznek ebben részt?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Volt és jelenlegi törzstagok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TextShape 2"/>
          <p:cNvSpPr txBox="1"/>
          <p:nvPr/>
        </p:nvSpPr>
        <p:spPr>
          <a:xfrm>
            <a:off x="504000" y="1769040"/>
            <a:ext cx="9071640" cy="5286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Balogh Gábor, Baráth Gujber Mónika, Bodzás Gergely, Bodzás Orsolya, </a:t>
            </a: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Csémi Szilárd, </a:t>
            </a: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Domonkos Zajíček Tünde, Gajdos Katalin, Grünfeld Natália, Jávorka Szabolcs, Juhász Lucia, Kozmér Mária, Morva Mátyás, Péter Dominika, Pintér Miriam, Slusznyik Szilvia, Szanyi Tamás, Zajíček Kozmér Kinga, Zajíček Tamás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3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Az anyagot előkészítették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504000" y="1769040"/>
            <a:ext cx="9071640" cy="5286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Minden volt és jelenlegi </a:t>
            </a:r>
            <a:r>
              <a:rPr b="1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ÖV törzstag</a:t>
            </a: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(18-an) segítette munkánkat az életrajzával és a beleegyező nyilatkozatával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szakmai részt </a:t>
            </a:r>
            <a:r>
              <a:rPr b="1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Bodzás Gergely</a:t>
            </a: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készítette el és ő gyűjtötte be a legtöbb kiképző életrajzát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Adminisztráció: </a:t>
            </a:r>
            <a:r>
              <a:rPr b="1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Bozsaky Tomi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Csémi Szilárd - Kismedve</a:t>
            </a: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pedig garantálja az egész képzést, szakmai és műszaki oldalról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hu-H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Mivel jár ez?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Mivel jár ez a Központnak?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720000" y="1769040"/>
            <a:ext cx="9071640" cy="5286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Természetesen több adminisztrációval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képzést plusz ide is be kell jelenteni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Még egy jelenléti ívet kell vezetni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Fotó-dokumentálni kell a képzést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Minden anyagot el kell rakni több évre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Bizonyítványokat kell kiállítani és adminisztrálni, szigorú szabályok alapján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Mivel jár ez a kiképzőknek?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504000" y="1769040"/>
            <a:ext cx="9071640" cy="5286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Az lehet kiképző, aki szerepel a „listán”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Azt lehet és kell előadni, ami az akkreditált anyagban szerepel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Más lesz a leckekönyv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Értékelést kell írni a képzés végén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4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Mivel jár ez a jelölteknek?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504000" y="1769040"/>
            <a:ext cx="9071640" cy="5286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+1 aláírás a jelenléti ívre, naponta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Többet lesznek fényképezve a tábor során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Kicsit más lesz a leckekönyv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Kapnak kétnyelvű bizonyítványt a végén (amilyent ez előtt még semmilyen ÖV nem kapott)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7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hu-H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Hogyan tovább?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Tartalom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  <p:sp>
        <p:nvSpPr>
          <p:cNvPr id="44" name="TextShape 2"/>
          <p:cNvSpPr txBox="1"/>
          <p:nvPr/>
        </p:nvSpPr>
        <p:spPr>
          <a:xfrm>
            <a:off x="504000" y="1728000"/>
            <a:ext cx="907164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Az akkreditáció fogalma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Mire is jó ez nekünk?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Hogyan végeztük el a folyamatot?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Kik vesznek részt benne?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Mivel jár ez?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Hogyan tovább?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Hogyan tovább?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504000" y="1769040"/>
            <a:ext cx="9071640" cy="5286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Ki kell dolgoznunk a szükséges nyomtatványokat, jelenléti íveket, leckekönyvet, bizonyítványokat.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Címeres pecsételőt kell készíttetnünk, amely csak erre a célra használható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sikeren felbuzdulva nekilátunk a </a:t>
            </a:r>
            <a:r>
              <a:rPr b="1" lang="hu-HU" sz="44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KCSVK akkreditációjának</a:t>
            </a:r>
            <a:r>
              <a:rPr b="1" lang="hu-H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hu-H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(határidő: 2016.03.15)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4000" y="1728000"/>
            <a:ext cx="9071640" cy="4425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hu-H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Köszönöm a figyelmet!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hu-H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tbozsaky@gmail.com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hu-H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Az akkreditáció fogalma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504000" y="1603080"/>
            <a:ext cx="9071640" cy="4716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hu-H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Az ifjúsági munka terén végzett speciális tevékenységünk szakszerűségének igazolása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i="1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„</a:t>
            </a:r>
            <a:r>
              <a:rPr b="0" i="1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Potvrdenie o získaní odbornej spôsobilosti na výkon špecializovaných činností v oblasti práce s mládežou”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hu-H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Mire is jó ez a</a:t>
            </a:r>
            <a:r>
              <a:rPr b="1" lang="hu-H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hu-H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Szövetségnek és az örsvezetőknek?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1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Mire jó ez az SZMCS-nek?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576000" y="1584000"/>
            <a:ext cx="9071640" cy="54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Biztosítjuk azt, hogy a képzésünk megfelelő </a:t>
            </a:r>
            <a:r>
              <a:rPr b="1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színvonalon</a:t>
            </a: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történik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kiképzőinket </a:t>
            </a:r>
            <a:r>
              <a:rPr b="1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elismerik</a:t>
            </a: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hogy megfelelő személyek erre a feladatra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Mindegyik jelölt, minden évben </a:t>
            </a:r>
            <a:r>
              <a:rPr b="1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ugyanolyan</a:t>
            </a: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színvonalú képzést kap „papíron” is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Pozitívan</a:t>
            </a: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értékeli az Oktatásügyi Minisztérium, ha van akkreditált képzésünk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Marketing</a:t>
            </a: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célokra is használható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4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Mire jó ez az ÖV-nek?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9071640" cy="5286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Bizonyítványt kap a vezetői fogadalmat tett ÖV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Felhasználhatja munkahely kereséskor, életrajzhoz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Szülőknek meg lehet mutatni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Büszkének lehet lenni rá, ki lehet tenni otthon a falra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7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hu-H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Az akkreditációs eljárás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9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Az akkreditációs eljárás (I.)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504000" y="1769040"/>
            <a:ext cx="9071640" cy="5286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Ki kellett tölteni egy elektronikus nyomtatványt a Iuventa oldalán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Ebben be kellett mutatni a Szövetséget, mint szervezetet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 kellett írni a témaköröket, amelyek átadásra kerülnek a képzés során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Részletezni kellett, mely témát milyen módon, milyen módszertannal adunk át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Ismertetni kellett a vizsgáztatás módját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2" name="" descr=""/>
          <p:cNvPicPr/>
          <p:nvPr/>
        </p:nvPicPr>
        <p:blipFill>
          <a:blip r:embed="rId1"/>
          <a:stretch/>
        </p:blipFill>
        <p:spPr>
          <a:xfrm>
            <a:off x="8208000" y="216000"/>
            <a:ext cx="1390320" cy="135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Application>LibreOffice/5.2.3.3$Windows_x86 LibreOffice_project/d54a8868f08a7b39642414cf2c8ef2f228f780cf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2017-01-08T23:50:35Z</dcterms:created>
  <dc:creator/>
  <dc:description/>
  <dc:language>sk-SK</dc:language>
  <cp:lastModifiedBy/>
  <dcterms:modified xsi:type="dcterms:W3CDTF">2017-01-30T23:29:54Z</dcterms:modified>
  <cp:revision>74</cp:revision>
  <dc:subject/>
  <dc:title/>
</cp:coreProperties>
</file>