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6593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5182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6747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8170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4124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0923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7475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2512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3899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4777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8433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5C72-BE43-45E6-B0E8-E6BC4F28F369}" type="datetimeFigureOut">
              <a:rPr lang="hu-HU" smtClean="0"/>
              <a:t>2016.05.08.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C15E-0A7E-4C1C-BD44-A35F5DEF4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7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25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161367">
            <a:off x="2269984" y="2347312"/>
            <a:ext cx="4460997" cy="115212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4800" cap="none" dirty="0" smtClean="0">
                <a:solidFill>
                  <a:schemeClr val="bg1"/>
                </a:solidFill>
                <a:latin typeface="Jockey" pitchFamily="50" charset="0"/>
              </a:rPr>
              <a:t>Prezentáció címe</a:t>
            </a:r>
            <a:endParaRPr lang="hu-HU" sz="4800" cap="none" dirty="0">
              <a:solidFill>
                <a:schemeClr val="bg1"/>
              </a:solidFill>
              <a:latin typeface="Jockey" pitchFamily="50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72" y="4005064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8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183936">
            <a:off x="483874" y="454640"/>
            <a:ext cx="1886650" cy="66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67544" y="404664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Dia címe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971599" y="1268760"/>
            <a:ext cx="7488833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smtClean="0">
                <a:solidFill>
                  <a:schemeClr val="accent6"/>
                </a:solidFill>
                <a:latin typeface="Jockey" pitchFamily="50" charset="0"/>
              </a:rPr>
              <a:t>Alcím</a:t>
            </a:r>
            <a:endParaRPr lang="hu-HU" sz="3200" dirty="0">
              <a:solidFill>
                <a:schemeClr val="accent6"/>
              </a:solidFill>
              <a:latin typeface="Jockey" pitchFamily="50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3131840" y="1988840"/>
            <a:ext cx="5554960" cy="413732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Lorem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dolor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consectetur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adipiscing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Fusce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sollicitudin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Maecenas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fermentum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pretium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Suspendisse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efficitur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luctus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commodo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Integer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porttitor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accumsan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molestie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blandit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tortor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vitae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tincidunt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Phasellus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eget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vulputate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arcu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ornare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Praesent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felis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semper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rutrum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nibh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condimentum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placerat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lacinia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vitae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volutpat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hu-H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aptent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taciti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sociosqu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litora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torquent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conubia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nostra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inceptos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himenaeos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facilisis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pharetra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ante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tellus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tristique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Nullam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sapien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congue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tx2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tx2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tx2"/>
              </a:solidFill>
              <a:latin typeface="Jock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7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183936">
            <a:off x="483876" y="382632"/>
            <a:ext cx="1886650" cy="6611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63700" y="1196753"/>
            <a:ext cx="7488833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smtClean="0">
                <a:solidFill>
                  <a:schemeClr val="accent3"/>
                </a:solidFill>
                <a:latin typeface="Jockey" pitchFamily="50" charset="0"/>
              </a:rPr>
              <a:t>Alcím</a:t>
            </a:r>
            <a:endParaRPr lang="hu-HU" sz="3200" dirty="0">
              <a:solidFill>
                <a:schemeClr val="accent3"/>
              </a:solidFill>
              <a:latin typeface="Jockey" pitchFamily="50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67545" y="332656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Dia címe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accent3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accent3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accent3"/>
              </a:solidFill>
              <a:latin typeface="Jockey" pitchFamily="50" charset="0"/>
            </a:endParaRPr>
          </a:p>
        </p:txBody>
      </p:sp>
      <p:sp>
        <p:nvSpPr>
          <p:cNvPr id="9" name="Tartalom helye 10"/>
          <p:cNvSpPr txBox="1">
            <a:spLocks/>
          </p:cNvSpPr>
          <p:nvPr/>
        </p:nvSpPr>
        <p:spPr>
          <a:xfrm>
            <a:off x="3131840" y="1988840"/>
            <a:ext cx="5554960" cy="41373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Lorem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consectetur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adipiscing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Fusce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sollicitudin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Maecenas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fermentum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pretium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Suspendisse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commodo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porttitor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accumsan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molestie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blandit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tincidunt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vulputate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ornare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Praesent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rutrum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nibh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condimentum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lacinia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volutpat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aptent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taciti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sociosqu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litora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torquent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conubia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inceptos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himenaeos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facilisis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pharetra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ante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tristique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Nullam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sapien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25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795218" y="1771203"/>
            <a:ext cx="5953246" cy="41665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10"/>
          <p:cNvSpPr txBox="1">
            <a:spLocks/>
          </p:cNvSpPr>
          <p:nvPr/>
        </p:nvSpPr>
        <p:spPr>
          <a:xfrm>
            <a:off x="3131840" y="1988840"/>
            <a:ext cx="5554960" cy="4137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Lorem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consectetur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adipiscing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Fusce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sollicitudin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Maecenas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fermentum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pretium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Suspendisse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commodo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Integer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porttitor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accumsan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molestie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blandit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tincidunt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vulputate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ornare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Praesent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rutrum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nibh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condimentum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lacinia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volutpat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aptent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taciti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sociosqu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litora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torquent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conubia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inceptos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himenaeos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facilisis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pharetra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ante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tristique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Nullam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sapien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 rot="183936">
            <a:off x="483874" y="454640"/>
            <a:ext cx="1886650" cy="66119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67544" y="404664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Dia címe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71599" y="1268760"/>
            <a:ext cx="7488833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smtClean="0">
                <a:solidFill>
                  <a:schemeClr val="bg1"/>
                </a:solidFill>
                <a:latin typeface="Jockey" pitchFamily="50" charset="0"/>
              </a:rPr>
              <a:t>Alcím</a:t>
            </a:r>
            <a:endParaRPr lang="hu-HU" sz="32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bg1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bg1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bg1"/>
              </a:solidFill>
              <a:latin typeface="Jock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9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125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795218" y="1771203"/>
            <a:ext cx="5953246" cy="41665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10"/>
          <p:cNvSpPr txBox="1">
            <a:spLocks/>
          </p:cNvSpPr>
          <p:nvPr/>
        </p:nvSpPr>
        <p:spPr>
          <a:xfrm>
            <a:off x="3131840" y="1988840"/>
            <a:ext cx="5554960" cy="4137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Lorem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consectetur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adipiscing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Fusce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sollicitudin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Maecenas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fermentum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pretium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Suspendisse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efficitur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commodo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Integer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porttitor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accumsan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molestie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elit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blandit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tortor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nisi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tincidunt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orci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Phasellus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vulputate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bibendum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ornare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Praesent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felis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venenatis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rutrum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Quisque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nibh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condimentum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placerat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lacinia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vitae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volutpat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feugiat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aptent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taciti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sociosqu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litora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torquent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conubia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nostra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inceptos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himenaeos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Vestibulum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facilisis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Nunc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pharetra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ante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tellus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tristique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Nullam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euismod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ipsum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sapien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aliquam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congue</a:t>
            </a:r>
            <a:r>
              <a:rPr lang="hu-H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 rot="183936">
            <a:off x="483874" y="454640"/>
            <a:ext cx="1886650" cy="661197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67544" y="404664"/>
            <a:ext cx="1919312" cy="7611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schemeClr val="bg1"/>
                </a:solidFill>
                <a:latin typeface="Jockey" pitchFamily="50" charset="0"/>
              </a:rPr>
              <a:t>Dia címe</a:t>
            </a:r>
            <a:endParaRPr lang="hu-HU" sz="36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71599" y="1268760"/>
            <a:ext cx="7488833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smtClean="0">
                <a:solidFill>
                  <a:schemeClr val="bg1"/>
                </a:solidFill>
                <a:latin typeface="Jockey" pitchFamily="50" charset="0"/>
              </a:rPr>
              <a:t>Alcím</a:t>
            </a:r>
            <a:endParaRPr lang="hu-HU" sz="3200" dirty="0">
              <a:solidFill>
                <a:schemeClr val="bg1"/>
              </a:solidFill>
              <a:latin typeface="Jockey" pitchFamily="50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655167" y="6318328"/>
            <a:ext cx="7309321" cy="5349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000" dirty="0" smtClean="0">
                <a:solidFill>
                  <a:schemeClr val="bg1"/>
                </a:solidFill>
                <a:latin typeface="Jockey" pitchFamily="50" charset="0"/>
              </a:rPr>
              <a:t>Szlovákiai Magyar Cserkészszövetség – </a:t>
            </a:r>
            <a:r>
              <a:rPr lang="sk-SK" sz="1000" dirty="0" smtClean="0">
                <a:solidFill>
                  <a:schemeClr val="bg1"/>
                </a:solidFill>
                <a:latin typeface="Jockey" pitchFamily="50" charset="0"/>
              </a:rPr>
              <a:t>Zväz skautov maďarskej národnosti</a:t>
            </a:r>
            <a:endParaRPr lang="hu-HU" sz="1000" dirty="0">
              <a:solidFill>
                <a:schemeClr val="bg1"/>
              </a:solidFill>
              <a:latin typeface="Jock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3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MCS">
      <a:dk1>
        <a:sysClr val="windowText" lastClr="000000"/>
      </a:dk1>
      <a:lt1>
        <a:sysClr val="window" lastClr="FFFFFF"/>
      </a:lt1>
      <a:dk2>
        <a:srgbClr val="BD002C"/>
      </a:dk2>
      <a:lt2>
        <a:srgbClr val="C9DD0A"/>
      </a:lt2>
      <a:accent1>
        <a:srgbClr val="C9DD0A"/>
      </a:accent1>
      <a:accent2>
        <a:srgbClr val="E5FA1F"/>
      </a:accent2>
      <a:accent3>
        <a:srgbClr val="A6B703"/>
      </a:accent3>
      <a:accent4>
        <a:srgbClr val="BD002C"/>
      </a:accent4>
      <a:accent5>
        <a:srgbClr val="EA1849"/>
      </a:accent5>
      <a:accent6>
        <a:srgbClr val="930022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626</Words>
  <Application>Microsoft Office PowerPoint</Application>
  <PresentationFormat>Diavetítés a képernyőre (4:3 oldalarány)</PresentationFormat>
  <Paragraphs>29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Prezentáció címe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</dc:creator>
  <cp:lastModifiedBy>Microsoft</cp:lastModifiedBy>
  <cp:revision>7</cp:revision>
  <dcterms:created xsi:type="dcterms:W3CDTF">2016-05-07T21:36:49Z</dcterms:created>
  <dcterms:modified xsi:type="dcterms:W3CDTF">2016-05-08T19:47:22Z</dcterms:modified>
</cp:coreProperties>
</file>