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95E5F-52D8-4B4E-B6D5-2EDA3653BFC4}" type="doc">
      <dgm:prSet loTypeId="urn:microsoft.com/office/officeart/2005/8/layout/vList6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CDBA3F61-4F2D-466D-8DE3-5C50C914F362}">
      <dgm:prSet phldrT="[Szöveg]"/>
      <dgm:spPr/>
      <dgm:t>
        <a:bodyPr/>
        <a:lstStyle/>
        <a:p>
          <a:r>
            <a:rPr lang="sk-SK" baseline="0" dirty="0" smtClean="0">
              <a:solidFill>
                <a:srgbClr val="00B050"/>
              </a:solidFill>
            </a:rPr>
            <a:t>15+</a:t>
          </a:r>
          <a:endParaRPr lang="sk-SK" baseline="0" dirty="0">
            <a:solidFill>
              <a:srgbClr val="00B050"/>
            </a:solidFill>
          </a:endParaRPr>
        </a:p>
      </dgm:t>
    </dgm:pt>
    <dgm:pt modelId="{33B94696-8F05-46A4-928B-9DC648FB3B58}" type="parTrans" cxnId="{DA1A65CD-78A1-4A95-97E3-FE93CDA27E45}">
      <dgm:prSet/>
      <dgm:spPr/>
      <dgm:t>
        <a:bodyPr/>
        <a:lstStyle/>
        <a:p>
          <a:endParaRPr lang="sk-SK"/>
        </a:p>
      </dgm:t>
    </dgm:pt>
    <dgm:pt modelId="{572A0D64-DBDC-40F4-8905-9BD1ED1B30C9}" type="sibTrans" cxnId="{DA1A65CD-78A1-4A95-97E3-FE93CDA27E45}">
      <dgm:prSet/>
      <dgm:spPr/>
      <dgm:t>
        <a:bodyPr/>
        <a:lstStyle/>
        <a:p>
          <a:endParaRPr lang="sk-SK"/>
        </a:p>
      </dgm:t>
    </dgm:pt>
    <dgm:pt modelId="{E4308924-4EED-4244-9999-78B79632952D}">
      <dgm:prSet phldrT="[Szöveg]"/>
      <dgm:spPr/>
      <dgm:t>
        <a:bodyPr/>
        <a:lstStyle/>
        <a:p>
          <a:r>
            <a:rPr lang="sk-SK" dirty="0" smtClean="0">
              <a:solidFill>
                <a:srgbClr val="FFFF00"/>
              </a:solidFill>
            </a:rPr>
            <a:t>KCS</a:t>
          </a:r>
          <a:endParaRPr lang="sk-SK" dirty="0">
            <a:solidFill>
              <a:srgbClr val="FFFF00"/>
            </a:solidFill>
          </a:endParaRPr>
        </a:p>
      </dgm:t>
    </dgm:pt>
    <dgm:pt modelId="{0993063D-1F20-4ACE-BD68-09157118786A}" type="parTrans" cxnId="{9C1FBEA3-6721-41C3-BE13-72E2CDDA37EE}">
      <dgm:prSet/>
      <dgm:spPr/>
      <dgm:t>
        <a:bodyPr/>
        <a:lstStyle/>
        <a:p>
          <a:endParaRPr lang="sk-SK"/>
        </a:p>
      </dgm:t>
    </dgm:pt>
    <dgm:pt modelId="{B7C3D698-6217-473A-A6F5-910A45D32248}" type="sibTrans" cxnId="{9C1FBEA3-6721-41C3-BE13-72E2CDDA37EE}">
      <dgm:prSet/>
      <dgm:spPr/>
      <dgm:t>
        <a:bodyPr/>
        <a:lstStyle/>
        <a:p>
          <a:endParaRPr lang="sk-SK"/>
        </a:p>
      </dgm:t>
    </dgm:pt>
    <dgm:pt modelId="{5A268637-B7E0-4A91-8A81-93DEFFE4CD57}">
      <dgm:prSet phldrT="[Szöveg]" custT="1"/>
      <dgm:spPr/>
      <dgm:t>
        <a:bodyPr/>
        <a:lstStyle/>
        <a:p>
          <a:r>
            <a:rPr lang="sk-SK" sz="3600" dirty="0" smtClean="0">
              <a:solidFill>
                <a:srgbClr val="FFCC00"/>
              </a:solidFill>
            </a:rPr>
            <a:t>Toborzási egységek</a:t>
          </a:r>
          <a:endParaRPr lang="sk-SK" sz="3600" dirty="0">
            <a:solidFill>
              <a:srgbClr val="FFCC00"/>
            </a:solidFill>
          </a:endParaRPr>
        </a:p>
      </dgm:t>
    </dgm:pt>
    <dgm:pt modelId="{29B3587A-83D6-405E-A788-F17B054B0EDA}" type="parTrans" cxnId="{E8C80550-0CE1-432B-9E51-BD84095FFD12}">
      <dgm:prSet/>
      <dgm:spPr/>
      <dgm:t>
        <a:bodyPr/>
        <a:lstStyle/>
        <a:p>
          <a:endParaRPr lang="sk-SK"/>
        </a:p>
      </dgm:t>
    </dgm:pt>
    <dgm:pt modelId="{2E70C434-AF5E-42E0-B4A3-526004BBCB7E}" type="sibTrans" cxnId="{E8C80550-0CE1-432B-9E51-BD84095FFD12}">
      <dgm:prSet/>
      <dgm:spPr/>
      <dgm:t>
        <a:bodyPr/>
        <a:lstStyle/>
        <a:p>
          <a:endParaRPr lang="sk-SK"/>
        </a:p>
      </dgm:t>
    </dgm:pt>
    <dgm:pt modelId="{3C12468C-1B2B-4DBB-9139-E727944A53B8}">
      <dgm:prSet phldrT="[Szöveg]" custT="1"/>
      <dgm:spPr/>
      <dgm:t>
        <a:bodyPr/>
        <a:lstStyle/>
        <a:p>
          <a:pPr algn="l"/>
          <a:r>
            <a:rPr lang="sk-SK" sz="3600" dirty="0" smtClean="0">
              <a:solidFill>
                <a:srgbClr val="00B050"/>
              </a:solidFill>
            </a:rPr>
            <a:t>Alapképzés</a:t>
          </a:r>
          <a:endParaRPr lang="sk-SK" sz="3600" dirty="0">
            <a:solidFill>
              <a:srgbClr val="00B050"/>
            </a:solidFill>
          </a:endParaRPr>
        </a:p>
      </dgm:t>
    </dgm:pt>
    <dgm:pt modelId="{B0A4DD5D-4D6D-4F1C-8692-D13545EF9403}" type="parTrans" cxnId="{819F1C73-DB1A-45BA-AB44-76E892656501}">
      <dgm:prSet/>
      <dgm:spPr/>
      <dgm:t>
        <a:bodyPr/>
        <a:lstStyle/>
        <a:p>
          <a:endParaRPr lang="sk-SK"/>
        </a:p>
      </dgm:t>
    </dgm:pt>
    <dgm:pt modelId="{C71F01D4-8905-4E27-B533-89F0BB405144}" type="sibTrans" cxnId="{819F1C73-DB1A-45BA-AB44-76E892656501}">
      <dgm:prSet/>
      <dgm:spPr/>
      <dgm:t>
        <a:bodyPr/>
        <a:lstStyle/>
        <a:p>
          <a:endParaRPr lang="sk-SK"/>
        </a:p>
      </dgm:t>
    </dgm:pt>
    <dgm:pt modelId="{781126E1-4C1F-4DFC-8AFC-B6236382F905}">
      <dgm:prSet phldrT="[Szöveg]" custT="1"/>
      <dgm:spPr/>
      <dgm:t>
        <a:bodyPr/>
        <a:lstStyle/>
        <a:p>
          <a:pPr algn="l"/>
          <a:r>
            <a:rPr lang="sk-SK" sz="1800" dirty="0" smtClean="0">
              <a:solidFill>
                <a:srgbClr val="00B050"/>
              </a:solidFill>
            </a:rPr>
            <a:t>18+	</a:t>
          </a:r>
          <a:endParaRPr lang="sk-SK" sz="1800" dirty="0">
            <a:solidFill>
              <a:srgbClr val="00B050"/>
            </a:solidFill>
          </a:endParaRPr>
        </a:p>
      </dgm:t>
    </dgm:pt>
    <dgm:pt modelId="{F55460D3-B49E-4B5D-A36E-0762C8D853A6}" type="parTrans" cxnId="{BED20696-7242-4471-AAC8-5A16215A1172}">
      <dgm:prSet/>
      <dgm:spPr/>
      <dgm:t>
        <a:bodyPr/>
        <a:lstStyle/>
        <a:p>
          <a:endParaRPr lang="sk-SK"/>
        </a:p>
      </dgm:t>
    </dgm:pt>
    <dgm:pt modelId="{83E6A709-6044-402C-BF96-731872020A71}" type="sibTrans" cxnId="{BED20696-7242-4471-AAC8-5A16215A1172}">
      <dgm:prSet/>
      <dgm:spPr/>
      <dgm:t>
        <a:bodyPr/>
        <a:lstStyle/>
        <a:p>
          <a:endParaRPr lang="sk-SK"/>
        </a:p>
      </dgm:t>
    </dgm:pt>
    <dgm:pt modelId="{120BD093-7E18-46A2-9ED1-F9844454FECA}">
      <dgm:prSet phldrT="[Szöveg]" custT="1"/>
      <dgm:spPr/>
      <dgm:t>
        <a:bodyPr/>
        <a:lstStyle/>
        <a:p>
          <a:pPr algn="l"/>
          <a:r>
            <a:rPr lang="sk-SK" sz="1800" dirty="0" smtClean="0">
              <a:solidFill>
                <a:srgbClr val="00B050"/>
              </a:solidFill>
            </a:rPr>
            <a:t>már ismerik</a:t>
          </a:r>
          <a:endParaRPr lang="sk-SK" sz="1800" dirty="0">
            <a:solidFill>
              <a:srgbClr val="00B050"/>
            </a:solidFill>
          </a:endParaRPr>
        </a:p>
      </dgm:t>
    </dgm:pt>
    <dgm:pt modelId="{7565C816-B0CD-4750-A02F-646B94F2E6BE}" type="parTrans" cxnId="{644C4F66-5B2F-423C-9E72-F8FC0098B500}">
      <dgm:prSet/>
      <dgm:spPr/>
      <dgm:t>
        <a:bodyPr/>
        <a:lstStyle/>
        <a:p>
          <a:endParaRPr lang="sk-SK"/>
        </a:p>
      </dgm:t>
    </dgm:pt>
    <dgm:pt modelId="{AA87C904-AAA2-4118-A003-5B9F471A16E9}" type="sibTrans" cxnId="{644C4F66-5B2F-423C-9E72-F8FC0098B500}">
      <dgm:prSet/>
      <dgm:spPr/>
      <dgm:t>
        <a:bodyPr/>
        <a:lstStyle/>
        <a:p>
          <a:endParaRPr lang="sk-SK"/>
        </a:p>
      </dgm:t>
    </dgm:pt>
    <dgm:pt modelId="{1B47C6E2-2472-4D2C-9420-C52A389CE769}">
      <dgm:prSet phldrT="[Szöveg]" custT="1"/>
      <dgm:spPr/>
      <dgm:t>
        <a:bodyPr/>
        <a:lstStyle/>
        <a:p>
          <a:pPr algn="l"/>
          <a:r>
            <a:rPr lang="sk-SK" sz="1800" dirty="0" smtClean="0">
              <a:solidFill>
                <a:srgbClr val="00B050"/>
              </a:solidFill>
            </a:rPr>
            <a:t> 18</a:t>
          </a:r>
          <a:endParaRPr lang="sk-SK" sz="3600" dirty="0">
            <a:solidFill>
              <a:srgbClr val="00B050"/>
            </a:solidFill>
          </a:endParaRPr>
        </a:p>
      </dgm:t>
    </dgm:pt>
    <dgm:pt modelId="{6824C614-6E88-4489-B76F-A45DC1F5CC2A}" type="parTrans" cxnId="{9BB18079-CAC5-4158-9068-908033BA40B4}">
      <dgm:prSet/>
      <dgm:spPr/>
      <dgm:t>
        <a:bodyPr/>
        <a:lstStyle/>
        <a:p>
          <a:endParaRPr lang="sk-SK"/>
        </a:p>
      </dgm:t>
    </dgm:pt>
    <dgm:pt modelId="{34387ECC-13AC-42DF-BA0C-51CABE893FF9}" type="sibTrans" cxnId="{9BB18079-CAC5-4158-9068-908033BA40B4}">
      <dgm:prSet/>
      <dgm:spPr/>
      <dgm:t>
        <a:bodyPr/>
        <a:lstStyle/>
        <a:p>
          <a:endParaRPr lang="sk-SK"/>
        </a:p>
      </dgm:t>
    </dgm:pt>
    <dgm:pt modelId="{C94109D0-5C89-4532-9B11-9FE6037A77D8}">
      <dgm:prSet phldrT="[Szöveg]" custT="1"/>
      <dgm:spPr/>
      <dgm:t>
        <a:bodyPr/>
        <a:lstStyle/>
        <a:p>
          <a:r>
            <a:rPr lang="sk-SK" sz="1800" dirty="0" smtClean="0">
              <a:solidFill>
                <a:srgbClr val="FFCC00"/>
              </a:solidFill>
            </a:rPr>
            <a:t>Program munkacsoport</a:t>
          </a:r>
          <a:endParaRPr lang="sk-SK" sz="1800" dirty="0">
            <a:solidFill>
              <a:srgbClr val="FFCC00"/>
            </a:solidFill>
          </a:endParaRPr>
        </a:p>
      </dgm:t>
    </dgm:pt>
    <dgm:pt modelId="{24FAD1E0-A648-494E-8DC3-BA258AD7B75B}" type="parTrans" cxnId="{C87283F6-9FDB-4922-9AF8-EFF81576E552}">
      <dgm:prSet/>
      <dgm:spPr/>
      <dgm:t>
        <a:bodyPr/>
        <a:lstStyle/>
        <a:p>
          <a:endParaRPr lang="sk-SK"/>
        </a:p>
      </dgm:t>
    </dgm:pt>
    <dgm:pt modelId="{136941A5-0607-483F-A427-D3400068D0BD}" type="sibTrans" cxnId="{C87283F6-9FDB-4922-9AF8-EFF81576E552}">
      <dgm:prSet/>
      <dgm:spPr/>
      <dgm:t>
        <a:bodyPr/>
        <a:lstStyle/>
        <a:p>
          <a:endParaRPr lang="sk-SK"/>
        </a:p>
      </dgm:t>
    </dgm:pt>
    <dgm:pt modelId="{5255846D-EF6D-4977-8149-BD7C0F7A6DA8}">
      <dgm:prSet phldrT="[Szöveg]" custT="1"/>
      <dgm:spPr/>
      <dgm:t>
        <a:bodyPr/>
        <a:lstStyle/>
        <a:p>
          <a:r>
            <a:rPr lang="sk-SK" sz="1800" dirty="0" smtClean="0">
              <a:solidFill>
                <a:srgbClr val="FFCC00"/>
              </a:solidFill>
            </a:rPr>
            <a:t>Keretmese felel</a:t>
          </a:r>
          <a:r>
            <a:rPr lang="hu-HU" sz="1800" dirty="0" smtClean="0">
              <a:solidFill>
                <a:srgbClr val="FFCC00"/>
              </a:solidFill>
            </a:rPr>
            <a:t>ős</a:t>
          </a:r>
          <a:endParaRPr lang="sk-SK" sz="1800" dirty="0">
            <a:solidFill>
              <a:srgbClr val="FFCC00"/>
            </a:solidFill>
          </a:endParaRPr>
        </a:p>
      </dgm:t>
    </dgm:pt>
    <dgm:pt modelId="{40451610-6B0B-4D33-88BC-14751270DC8A}" type="parTrans" cxnId="{C6743D89-153B-4CA7-9811-68D5B6843F3B}">
      <dgm:prSet/>
      <dgm:spPr/>
      <dgm:t>
        <a:bodyPr/>
        <a:lstStyle/>
        <a:p>
          <a:endParaRPr lang="sk-SK"/>
        </a:p>
      </dgm:t>
    </dgm:pt>
    <dgm:pt modelId="{DA6EEBCA-0A42-40B1-B52F-95123C5D827C}" type="sibTrans" cxnId="{C6743D89-153B-4CA7-9811-68D5B6843F3B}">
      <dgm:prSet/>
      <dgm:spPr/>
      <dgm:t>
        <a:bodyPr/>
        <a:lstStyle/>
        <a:p>
          <a:endParaRPr lang="sk-SK"/>
        </a:p>
      </dgm:t>
    </dgm:pt>
    <dgm:pt modelId="{9D7AE2B7-C95F-4BC9-8F3B-56D3D23751A7}">
      <dgm:prSet phldrT="[Szöveg]" custT="1"/>
      <dgm:spPr/>
      <dgm:t>
        <a:bodyPr/>
        <a:lstStyle/>
        <a:p>
          <a:r>
            <a:rPr lang="hu-HU" sz="1800" dirty="0" smtClean="0">
              <a:solidFill>
                <a:srgbClr val="FFCC00"/>
              </a:solidFill>
            </a:rPr>
            <a:t>Logisztikai háttér felelős</a:t>
          </a:r>
          <a:endParaRPr lang="sk-SK" sz="1800" dirty="0">
            <a:solidFill>
              <a:srgbClr val="FFCC00"/>
            </a:solidFill>
          </a:endParaRPr>
        </a:p>
      </dgm:t>
    </dgm:pt>
    <dgm:pt modelId="{D6D20759-3194-4AD1-91C2-83223E7CFD8A}" type="parTrans" cxnId="{3C115CB0-307C-4A97-A962-341926445F39}">
      <dgm:prSet/>
      <dgm:spPr/>
      <dgm:t>
        <a:bodyPr/>
        <a:lstStyle/>
        <a:p>
          <a:endParaRPr lang="sk-SK"/>
        </a:p>
      </dgm:t>
    </dgm:pt>
    <dgm:pt modelId="{73E6545B-AA96-4ED3-A251-DC80171E4116}" type="sibTrans" cxnId="{3C115CB0-307C-4A97-A962-341926445F39}">
      <dgm:prSet/>
      <dgm:spPr/>
      <dgm:t>
        <a:bodyPr/>
        <a:lstStyle/>
        <a:p>
          <a:endParaRPr lang="sk-SK"/>
        </a:p>
      </dgm:t>
    </dgm:pt>
    <dgm:pt modelId="{D39E7494-0490-4E1E-AF42-AC2B480669A5}" type="pres">
      <dgm:prSet presAssocID="{8A095E5F-52D8-4B4E-B6D5-2EDA3653BF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32983265-968C-489A-9338-8F47449DAF44}" type="pres">
      <dgm:prSet presAssocID="{CDBA3F61-4F2D-466D-8DE3-5C50C914F362}" presName="linNode" presStyleCnt="0"/>
      <dgm:spPr/>
    </dgm:pt>
    <dgm:pt modelId="{8E6A26F3-41E7-4D02-8A5E-A758B07B5B27}" type="pres">
      <dgm:prSet presAssocID="{CDBA3F61-4F2D-466D-8DE3-5C50C914F362}" presName="parentShp" presStyleLbl="node1" presStyleIdx="0" presStyleCnt="2" custLinFactNeighborX="-1458" custLinFactNeighborY="-2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9CFA3D8-8BCA-4C56-8B84-7B7F885BD776}" type="pres">
      <dgm:prSet presAssocID="{CDBA3F61-4F2D-466D-8DE3-5C50C914F362}" presName="childShp" presStyleLbl="bgAccFollowNode1" presStyleIdx="0" presStyleCnt="2" custScaleY="94807" custLinFactNeighborX="914" custLinFactNeighborY="-25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94985B4-0FC5-4C77-8EDD-16E532C8EB58}" type="pres">
      <dgm:prSet presAssocID="{572A0D64-DBDC-40F4-8905-9BD1ED1B30C9}" presName="spacing" presStyleCnt="0"/>
      <dgm:spPr/>
    </dgm:pt>
    <dgm:pt modelId="{233587B5-491A-4372-A0B4-F0F8045E3DAF}" type="pres">
      <dgm:prSet presAssocID="{E4308924-4EED-4244-9999-78B79632952D}" presName="linNode" presStyleCnt="0"/>
      <dgm:spPr/>
    </dgm:pt>
    <dgm:pt modelId="{DC263B47-9D6A-4F6A-9C26-8AB6E58D5055}" type="pres">
      <dgm:prSet presAssocID="{E4308924-4EED-4244-9999-78B79632952D}" presName="parentShp" presStyleLbl="node1" presStyleIdx="1" presStyleCnt="2" custLinFactNeighborX="-42802" custLinFactNeighborY="-308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6C3440-488C-4E1E-8A22-4A9B8D57532D}" type="pres">
      <dgm:prSet presAssocID="{E4308924-4EED-4244-9999-78B79632952D}" presName="childShp" presStyleLbl="bgAccFollowNode1" presStyleIdx="1" presStyleCnt="2" custScaleY="99536" custLinFactNeighborX="624" custLinFactNeighborY="-25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87283F6-9FDB-4922-9AF8-EFF81576E552}" srcId="{E4308924-4EED-4244-9999-78B79632952D}" destId="{C94109D0-5C89-4532-9B11-9FE6037A77D8}" srcOrd="1" destOrd="0" parTransId="{24FAD1E0-A648-494E-8DC3-BA258AD7B75B}" sibTransId="{136941A5-0607-483F-A427-D3400068D0BD}"/>
    <dgm:cxn modelId="{4C5F8C7B-F2A1-914C-99D4-F924F2AA98D6}" type="presOf" srcId="{E4308924-4EED-4244-9999-78B79632952D}" destId="{DC263B47-9D6A-4F6A-9C26-8AB6E58D5055}" srcOrd="0" destOrd="0" presId="urn:microsoft.com/office/officeart/2005/8/layout/vList6"/>
    <dgm:cxn modelId="{E8C80550-0CE1-432B-9E51-BD84095FFD12}" srcId="{E4308924-4EED-4244-9999-78B79632952D}" destId="{5A268637-B7E0-4A91-8A81-93DEFFE4CD57}" srcOrd="0" destOrd="0" parTransId="{29B3587A-83D6-405E-A788-F17B054B0EDA}" sibTransId="{2E70C434-AF5E-42E0-B4A3-526004BBCB7E}"/>
    <dgm:cxn modelId="{819F1C73-DB1A-45BA-AB44-76E892656501}" srcId="{CDBA3F61-4F2D-466D-8DE3-5C50C914F362}" destId="{3C12468C-1B2B-4DBB-9139-E727944A53B8}" srcOrd="0" destOrd="0" parTransId="{B0A4DD5D-4D6D-4F1C-8692-D13545EF9403}" sibTransId="{C71F01D4-8905-4E27-B533-89F0BB405144}"/>
    <dgm:cxn modelId="{644C4F66-5B2F-423C-9E72-F8FC0098B500}" srcId="{CDBA3F61-4F2D-466D-8DE3-5C50C914F362}" destId="{120BD093-7E18-46A2-9ED1-F9844454FECA}" srcOrd="3" destOrd="0" parTransId="{7565C816-B0CD-4750-A02F-646B94F2E6BE}" sibTransId="{AA87C904-AAA2-4118-A003-5B9F471A16E9}"/>
    <dgm:cxn modelId="{3C115CB0-307C-4A97-A962-341926445F39}" srcId="{E4308924-4EED-4244-9999-78B79632952D}" destId="{9D7AE2B7-C95F-4BC9-8F3B-56D3D23751A7}" srcOrd="3" destOrd="0" parTransId="{D6D20759-3194-4AD1-91C2-83223E7CFD8A}" sibTransId="{73E6545B-AA96-4ED3-A251-DC80171E4116}"/>
    <dgm:cxn modelId="{A800E8B9-35D0-F546-BCFE-5941C49BDC0B}" type="presOf" srcId="{3C12468C-1B2B-4DBB-9139-E727944A53B8}" destId="{49CFA3D8-8BCA-4C56-8B84-7B7F885BD776}" srcOrd="0" destOrd="0" presId="urn:microsoft.com/office/officeart/2005/8/layout/vList6"/>
    <dgm:cxn modelId="{4C72FFC8-73F5-B54A-8898-E92117BCD346}" type="presOf" srcId="{781126E1-4C1F-4DFC-8AFC-B6236382F905}" destId="{49CFA3D8-8BCA-4C56-8B84-7B7F885BD776}" srcOrd="0" destOrd="2" presId="urn:microsoft.com/office/officeart/2005/8/layout/vList6"/>
    <dgm:cxn modelId="{C6743D89-153B-4CA7-9811-68D5B6843F3B}" srcId="{E4308924-4EED-4244-9999-78B79632952D}" destId="{5255846D-EF6D-4977-8149-BD7C0F7A6DA8}" srcOrd="2" destOrd="0" parTransId="{40451610-6B0B-4D33-88BC-14751270DC8A}" sibTransId="{DA6EEBCA-0A42-40B1-B52F-95123C5D827C}"/>
    <dgm:cxn modelId="{58F710EA-EE60-0E44-8A3E-9A81A44650EC}" type="presOf" srcId="{C94109D0-5C89-4532-9B11-9FE6037A77D8}" destId="{3C6C3440-488C-4E1E-8A22-4A9B8D57532D}" srcOrd="0" destOrd="1" presId="urn:microsoft.com/office/officeart/2005/8/layout/vList6"/>
    <dgm:cxn modelId="{BED20696-7242-4471-AAC8-5A16215A1172}" srcId="{CDBA3F61-4F2D-466D-8DE3-5C50C914F362}" destId="{781126E1-4C1F-4DFC-8AFC-B6236382F905}" srcOrd="2" destOrd="0" parTransId="{F55460D3-B49E-4B5D-A36E-0762C8D853A6}" sibTransId="{83E6A709-6044-402C-BF96-731872020A71}"/>
    <dgm:cxn modelId="{9BB18079-CAC5-4158-9068-908033BA40B4}" srcId="{CDBA3F61-4F2D-466D-8DE3-5C50C914F362}" destId="{1B47C6E2-2472-4D2C-9420-C52A389CE769}" srcOrd="1" destOrd="0" parTransId="{6824C614-6E88-4489-B76F-A45DC1F5CC2A}" sibTransId="{34387ECC-13AC-42DF-BA0C-51CABE893FF9}"/>
    <dgm:cxn modelId="{F4573EF5-1B9F-8C4A-88D1-8CD5D0C6D9C5}" type="presOf" srcId="{9D7AE2B7-C95F-4BC9-8F3B-56D3D23751A7}" destId="{3C6C3440-488C-4E1E-8A22-4A9B8D57532D}" srcOrd="0" destOrd="3" presId="urn:microsoft.com/office/officeart/2005/8/layout/vList6"/>
    <dgm:cxn modelId="{A68FB516-EAEA-1A48-A59E-CE0ABC4CC978}" type="presOf" srcId="{8A095E5F-52D8-4B4E-B6D5-2EDA3653BFC4}" destId="{D39E7494-0490-4E1E-AF42-AC2B480669A5}" srcOrd="0" destOrd="0" presId="urn:microsoft.com/office/officeart/2005/8/layout/vList6"/>
    <dgm:cxn modelId="{4A4DA680-2220-954E-BF27-3B6D86E56AC7}" type="presOf" srcId="{1B47C6E2-2472-4D2C-9420-C52A389CE769}" destId="{49CFA3D8-8BCA-4C56-8B84-7B7F885BD776}" srcOrd="0" destOrd="1" presId="urn:microsoft.com/office/officeart/2005/8/layout/vList6"/>
    <dgm:cxn modelId="{4417D2A9-865E-7742-98C8-D0C22851DF56}" type="presOf" srcId="{120BD093-7E18-46A2-9ED1-F9844454FECA}" destId="{49CFA3D8-8BCA-4C56-8B84-7B7F885BD776}" srcOrd="0" destOrd="3" presId="urn:microsoft.com/office/officeart/2005/8/layout/vList6"/>
    <dgm:cxn modelId="{702892C6-68ED-1447-88E7-3C8BC94D220A}" type="presOf" srcId="{CDBA3F61-4F2D-466D-8DE3-5C50C914F362}" destId="{8E6A26F3-41E7-4D02-8A5E-A758B07B5B27}" srcOrd="0" destOrd="0" presId="urn:microsoft.com/office/officeart/2005/8/layout/vList6"/>
    <dgm:cxn modelId="{18CC38FC-E55A-8F46-9673-630377227086}" type="presOf" srcId="{5255846D-EF6D-4977-8149-BD7C0F7A6DA8}" destId="{3C6C3440-488C-4E1E-8A22-4A9B8D57532D}" srcOrd="0" destOrd="2" presId="urn:microsoft.com/office/officeart/2005/8/layout/vList6"/>
    <dgm:cxn modelId="{05C64D26-21B1-FD4F-91DC-EBC1A26C92AB}" type="presOf" srcId="{5A268637-B7E0-4A91-8A81-93DEFFE4CD57}" destId="{3C6C3440-488C-4E1E-8A22-4A9B8D57532D}" srcOrd="0" destOrd="0" presId="urn:microsoft.com/office/officeart/2005/8/layout/vList6"/>
    <dgm:cxn modelId="{9C1FBEA3-6721-41C3-BE13-72E2CDDA37EE}" srcId="{8A095E5F-52D8-4B4E-B6D5-2EDA3653BFC4}" destId="{E4308924-4EED-4244-9999-78B79632952D}" srcOrd="1" destOrd="0" parTransId="{0993063D-1F20-4ACE-BD68-09157118786A}" sibTransId="{B7C3D698-6217-473A-A6F5-910A45D32248}"/>
    <dgm:cxn modelId="{DA1A65CD-78A1-4A95-97E3-FE93CDA27E45}" srcId="{8A095E5F-52D8-4B4E-B6D5-2EDA3653BFC4}" destId="{CDBA3F61-4F2D-466D-8DE3-5C50C914F362}" srcOrd="0" destOrd="0" parTransId="{33B94696-8F05-46A4-928B-9DC648FB3B58}" sibTransId="{572A0D64-DBDC-40F4-8905-9BD1ED1B30C9}"/>
    <dgm:cxn modelId="{CECF3E32-7845-B849-958A-D7D5EAD924FC}" type="presParOf" srcId="{D39E7494-0490-4E1E-AF42-AC2B480669A5}" destId="{32983265-968C-489A-9338-8F47449DAF44}" srcOrd="0" destOrd="0" presId="urn:microsoft.com/office/officeart/2005/8/layout/vList6"/>
    <dgm:cxn modelId="{E985C458-4F36-3B43-94AC-E2257080E4E7}" type="presParOf" srcId="{32983265-968C-489A-9338-8F47449DAF44}" destId="{8E6A26F3-41E7-4D02-8A5E-A758B07B5B27}" srcOrd="0" destOrd="0" presId="urn:microsoft.com/office/officeart/2005/8/layout/vList6"/>
    <dgm:cxn modelId="{6628CD7B-610E-E747-B158-16E363ADF984}" type="presParOf" srcId="{32983265-968C-489A-9338-8F47449DAF44}" destId="{49CFA3D8-8BCA-4C56-8B84-7B7F885BD776}" srcOrd="1" destOrd="0" presId="urn:microsoft.com/office/officeart/2005/8/layout/vList6"/>
    <dgm:cxn modelId="{632F965E-FED1-EE43-A76C-600F625DC378}" type="presParOf" srcId="{D39E7494-0490-4E1E-AF42-AC2B480669A5}" destId="{D94985B4-0FC5-4C77-8EDD-16E532C8EB58}" srcOrd="1" destOrd="0" presId="urn:microsoft.com/office/officeart/2005/8/layout/vList6"/>
    <dgm:cxn modelId="{5702AF59-E2F6-824B-B2F5-D8BA234F5F42}" type="presParOf" srcId="{D39E7494-0490-4E1E-AF42-AC2B480669A5}" destId="{233587B5-491A-4372-A0B4-F0F8045E3DAF}" srcOrd="2" destOrd="0" presId="urn:microsoft.com/office/officeart/2005/8/layout/vList6"/>
    <dgm:cxn modelId="{5432E110-6F9C-7949-87DE-BD72DC60E1FD}" type="presParOf" srcId="{233587B5-491A-4372-A0B4-F0F8045E3DAF}" destId="{DC263B47-9D6A-4F6A-9C26-8AB6E58D5055}" srcOrd="0" destOrd="0" presId="urn:microsoft.com/office/officeart/2005/8/layout/vList6"/>
    <dgm:cxn modelId="{F153A5E3-2C57-6641-833A-B02FB1AF25A3}" type="presParOf" srcId="{233587B5-491A-4372-A0B4-F0F8045E3DAF}" destId="{3C6C3440-488C-4E1E-8A22-4A9B8D5753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F165C-ECC4-490B-BF96-8D4311BBF03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9103C73-0AAC-4EA0-B313-A31073C61E05}">
      <dgm:prSet phldrT="[Szöveg]"/>
      <dgm:spPr/>
      <dgm:t>
        <a:bodyPr/>
        <a:lstStyle/>
        <a:p>
          <a:r>
            <a:rPr lang="sk-SK" dirty="0" smtClean="0"/>
            <a:t>Program munkacsoport</a:t>
          </a:r>
          <a:endParaRPr lang="sk-SK" dirty="0"/>
        </a:p>
      </dgm:t>
    </dgm:pt>
    <dgm:pt modelId="{F389F0B8-EDCC-455A-A6FB-BB17123C4150}" type="parTrans" cxnId="{F7415030-43E1-428F-BA8A-CCCCE6BDEDFD}">
      <dgm:prSet/>
      <dgm:spPr/>
      <dgm:t>
        <a:bodyPr/>
        <a:lstStyle/>
        <a:p>
          <a:endParaRPr lang="sk-SK"/>
        </a:p>
      </dgm:t>
    </dgm:pt>
    <dgm:pt modelId="{51AA4C0C-D3F7-4F99-BE67-51E5FD8E09F8}" type="sibTrans" cxnId="{F7415030-43E1-428F-BA8A-CCCCE6BDEDFD}">
      <dgm:prSet/>
      <dgm:spPr/>
      <dgm:t>
        <a:bodyPr/>
        <a:lstStyle/>
        <a:p>
          <a:endParaRPr lang="sk-SK"/>
        </a:p>
      </dgm:t>
    </dgm:pt>
    <dgm:pt modelId="{E1D94462-6563-4C2C-8FD9-F3584226FCA3}">
      <dgm:prSet phldrT="[Szöveg]"/>
      <dgm:spPr/>
      <dgm:t>
        <a:bodyPr/>
        <a:lstStyle/>
        <a:p>
          <a:r>
            <a:rPr lang="sk-SK" dirty="0" smtClean="0"/>
            <a:t>Keretmese felelős</a:t>
          </a:r>
          <a:endParaRPr lang="sk-SK" dirty="0"/>
        </a:p>
      </dgm:t>
    </dgm:pt>
    <dgm:pt modelId="{1F2FC597-71F2-452D-8B75-3C2ACE553D2C}" type="parTrans" cxnId="{73D16F74-AD52-4DE9-B9B0-547C838C2B80}">
      <dgm:prSet/>
      <dgm:spPr/>
      <dgm:t>
        <a:bodyPr/>
        <a:lstStyle/>
        <a:p>
          <a:endParaRPr lang="sk-SK"/>
        </a:p>
      </dgm:t>
    </dgm:pt>
    <dgm:pt modelId="{2DBCA6A0-1CE9-45B4-9E10-666A0D082EE8}" type="sibTrans" cxnId="{73D16F74-AD52-4DE9-B9B0-547C838C2B80}">
      <dgm:prSet/>
      <dgm:spPr/>
      <dgm:t>
        <a:bodyPr/>
        <a:lstStyle/>
        <a:p>
          <a:endParaRPr lang="sk-SK"/>
        </a:p>
      </dgm:t>
    </dgm:pt>
    <dgm:pt modelId="{3FA92367-5052-4FA7-BCDF-A867ACC10FF2}">
      <dgm:prSet phldrT="[Szöveg]"/>
      <dgm:spPr/>
      <dgm:t>
        <a:bodyPr/>
        <a:lstStyle/>
        <a:p>
          <a:r>
            <a:rPr lang="sk-SK" b="0" i="0" u="none" dirty="0" smtClean="0"/>
            <a:t>Keretmese kitalálója</a:t>
          </a:r>
          <a:endParaRPr lang="sk-SK" dirty="0"/>
        </a:p>
      </dgm:t>
    </dgm:pt>
    <dgm:pt modelId="{A489CB82-36EE-4D7E-97DC-5614D9B16355}" type="parTrans" cxnId="{F5F003CF-2CDD-4002-815D-A23E7098E2C2}">
      <dgm:prSet/>
      <dgm:spPr/>
      <dgm:t>
        <a:bodyPr/>
        <a:lstStyle/>
        <a:p>
          <a:endParaRPr lang="sk-SK"/>
        </a:p>
      </dgm:t>
    </dgm:pt>
    <dgm:pt modelId="{8E466894-3C71-4EF5-9333-11287B2E6C4A}" type="sibTrans" cxnId="{F5F003CF-2CDD-4002-815D-A23E7098E2C2}">
      <dgm:prSet/>
      <dgm:spPr/>
      <dgm:t>
        <a:bodyPr/>
        <a:lstStyle/>
        <a:p>
          <a:endParaRPr lang="sk-SK"/>
        </a:p>
      </dgm:t>
    </dgm:pt>
    <dgm:pt modelId="{FA52B2D0-E136-456B-86F9-EEDC16494497}">
      <dgm:prSet phldrT="[Szöveg]" phldr="1"/>
      <dgm:spPr/>
      <dgm:t>
        <a:bodyPr/>
        <a:lstStyle/>
        <a:p>
          <a:endParaRPr lang="sk-SK"/>
        </a:p>
      </dgm:t>
    </dgm:pt>
    <dgm:pt modelId="{607CF044-AA95-4113-9998-BB90930382C4}" type="parTrans" cxnId="{5FE28C18-F346-46FF-8FFF-84EF2444B3CE}">
      <dgm:prSet/>
      <dgm:spPr/>
      <dgm:t>
        <a:bodyPr/>
        <a:lstStyle/>
        <a:p>
          <a:endParaRPr lang="sk-SK"/>
        </a:p>
      </dgm:t>
    </dgm:pt>
    <dgm:pt modelId="{87274468-1AB2-4E00-B720-110AD4EA4D5B}" type="sibTrans" cxnId="{5FE28C18-F346-46FF-8FFF-84EF2444B3CE}">
      <dgm:prSet/>
      <dgm:spPr/>
      <dgm:t>
        <a:bodyPr/>
        <a:lstStyle/>
        <a:p>
          <a:endParaRPr lang="sk-SK"/>
        </a:p>
      </dgm:t>
    </dgm:pt>
    <dgm:pt modelId="{D7A70FAE-760C-4B0F-A3E4-150D5AEC55A7}">
      <dgm:prSet phldrT="[Szöveg]"/>
      <dgm:spPr/>
      <dgm:t>
        <a:bodyPr/>
        <a:lstStyle/>
        <a:p>
          <a:r>
            <a:rPr lang="sk-SK" dirty="0" smtClean="0"/>
            <a:t>Logisztikai háttér felelős</a:t>
          </a:r>
          <a:endParaRPr lang="sk-SK" dirty="0"/>
        </a:p>
      </dgm:t>
    </dgm:pt>
    <dgm:pt modelId="{68FD639E-09B8-4E8B-B3A8-6C25797B54A6}" type="parTrans" cxnId="{0090BE6A-743D-4210-A68E-EA64553A7FDD}">
      <dgm:prSet/>
      <dgm:spPr/>
      <dgm:t>
        <a:bodyPr/>
        <a:lstStyle/>
        <a:p>
          <a:endParaRPr lang="sk-SK"/>
        </a:p>
      </dgm:t>
    </dgm:pt>
    <dgm:pt modelId="{97BF3002-9EF8-487F-941A-5AEBADD474ED}" type="sibTrans" cxnId="{0090BE6A-743D-4210-A68E-EA64553A7FDD}">
      <dgm:prSet/>
      <dgm:spPr/>
      <dgm:t>
        <a:bodyPr/>
        <a:lstStyle/>
        <a:p>
          <a:endParaRPr lang="sk-SK"/>
        </a:p>
      </dgm:t>
    </dgm:pt>
    <dgm:pt modelId="{5FBFE3BA-D253-40D2-8A2B-DBB3B47495CC}">
      <dgm:prSet phldrT="[Szöveg]"/>
      <dgm:spPr/>
      <dgm:t>
        <a:bodyPr/>
        <a:lstStyle/>
        <a:p>
          <a:r>
            <a:rPr lang="sk-SK" dirty="0" smtClean="0"/>
            <a:t>Helykeresés</a:t>
          </a:r>
          <a:endParaRPr lang="sk-SK" dirty="0"/>
        </a:p>
      </dgm:t>
    </dgm:pt>
    <dgm:pt modelId="{5184343C-0483-4524-91CA-8F50725351C9}" type="parTrans" cxnId="{8DBF99D7-5480-4600-9A91-78A3CBA37E7E}">
      <dgm:prSet/>
      <dgm:spPr/>
      <dgm:t>
        <a:bodyPr/>
        <a:lstStyle/>
        <a:p>
          <a:endParaRPr lang="sk-SK"/>
        </a:p>
      </dgm:t>
    </dgm:pt>
    <dgm:pt modelId="{27FC4183-01ED-4565-BBCC-659368214005}" type="sibTrans" cxnId="{8DBF99D7-5480-4600-9A91-78A3CBA37E7E}">
      <dgm:prSet/>
      <dgm:spPr/>
      <dgm:t>
        <a:bodyPr/>
        <a:lstStyle/>
        <a:p>
          <a:endParaRPr lang="sk-SK"/>
        </a:p>
      </dgm:t>
    </dgm:pt>
    <dgm:pt modelId="{E9E6499F-5B74-4467-98AE-B67681C64E26}">
      <dgm:prSet phldrT="[Szöveg]"/>
      <dgm:spPr/>
      <dgm:t>
        <a:bodyPr/>
        <a:lstStyle/>
        <a:p>
          <a:r>
            <a:rPr lang="sk-SK" dirty="0" smtClean="0"/>
            <a:t>Visszavezetés papíron</a:t>
          </a:r>
          <a:endParaRPr lang="sk-SK" dirty="0"/>
        </a:p>
      </dgm:t>
    </dgm:pt>
    <dgm:pt modelId="{1151A5C4-96EC-4FE0-94C4-B7EEB075D8F5}" type="parTrans" cxnId="{CDD3C5FC-3B97-45FC-840B-F0BEA445E03C}">
      <dgm:prSet/>
      <dgm:spPr/>
      <dgm:t>
        <a:bodyPr/>
        <a:lstStyle/>
        <a:p>
          <a:endParaRPr lang="sk-SK"/>
        </a:p>
      </dgm:t>
    </dgm:pt>
    <dgm:pt modelId="{414488B0-2495-4BDD-BFCA-6B86CF03C335}" type="sibTrans" cxnId="{CDD3C5FC-3B97-45FC-840B-F0BEA445E03C}">
      <dgm:prSet/>
      <dgm:spPr/>
      <dgm:t>
        <a:bodyPr/>
        <a:lstStyle/>
        <a:p>
          <a:endParaRPr lang="sk-SK"/>
        </a:p>
      </dgm:t>
    </dgm:pt>
    <dgm:pt modelId="{8F918F50-BABF-453C-85AD-CE63E64503DE}">
      <dgm:prSet phldrT="[Szöveg]"/>
      <dgm:spPr/>
      <dgm:t>
        <a:bodyPr/>
        <a:lstStyle/>
        <a:p>
          <a:r>
            <a:rPr lang="sk-SK" dirty="0" smtClean="0"/>
            <a:t>Reklám</a:t>
          </a:r>
          <a:endParaRPr lang="sk-SK" dirty="0"/>
        </a:p>
      </dgm:t>
    </dgm:pt>
    <dgm:pt modelId="{1D731E3F-AEF3-42E0-9B5D-3D72C05FE237}" type="parTrans" cxnId="{5EB97187-3FDE-4A30-A6AE-C1E102C22C55}">
      <dgm:prSet/>
      <dgm:spPr/>
      <dgm:t>
        <a:bodyPr/>
        <a:lstStyle/>
        <a:p>
          <a:endParaRPr lang="sk-SK"/>
        </a:p>
      </dgm:t>
    </dgm:pt>
    <dgm:pt modelId="{76F23F21-2BA8-443B-B423-ED6E83B5F707}" type="sibTrans" cxnId="{5EB97187-3FDE-4A30-A6AE-C1E102C22C55}">
      <dgm:prSet/>
      <dgm:spPr/>
      <dgm:t>
        <a:bodyPr/>
        <a:lstStyle/>
        <a:p>
          <a:endParaRPr lang="sk-SK"/>
        </a:p>
      </dgm:t>
    </dgm:pt>
    <dgm:pt modelId="{BA84DF42-7155-4026-B961-DF6FCA18E4E2}">
      <dgm:prSet/>
      <dgm:spPr/>
      <dgm:t>
        <a:bodyPr/>
        <a:lstStyle/>
        <a:p>
          <a:pPr rtl="0"/>
          <a:r>
            <a:rPr lang="hu-HU" b="0" i="0" u="none" smtClean="0"/>
            <a:t>Jelmezek elkészítéséért felelős</a:t>
          </a:r>
          <a:endParaRPr lang="hu-HU" b="0" i="0" u="none" dirty="0"/>
        </a:p>
      </dgm:t>
    </dgm:pt>
    <dgm:pt modelId="{63104A5F-5A7D-4CFE-8B77-B149F96F2EE5}" type="parTrans" cxnId="{F949FD27-1F41-4BF3-9F41-41CD0B0C6309}">
      <dgm:prSet/>
      <dgm:spPr/>
      <dgm:t>
        <a:bodyPr/>
        <a:lstStyle/>
        <a:p>
          <a:endParaRPr lang="sk-SK"/>
        </a:p>
      </dgm:t>
    </dgm:pt>
    <dgm:pt modelId="{A2430E65-FAE7-4A33-81B4-3C6292D9FEBF}" type="sibTrans" cxnId="{F949FD27-1F41-4BF3-9F41-41CD0B0C6309}">
      <dgm:prSet/>
      <dgm:spPr/>
      <dgm:t>
        <a:bodyPr/>
        <a:lstStyle/>
        <a:p>
          <a:endParaRPr lang="sk-SK"/>
        </a:p>
      </dgm:t>
    </dgm:pt>
    <dgm:pt modelId="{D4D32F42-29AC-4010-838D-6CCF0A65CDA2}">
      <dgm:prSet/>
      <dgm:spPr/>
      <dgm:t>
        <a:bodyPr/>
        <a:lstStyle/>
        <a:p>
          <a:pPr rtl="0"/>
          <a:r>
            <a:rPr lang="hu-HU" b="0" i="0" u="none" dirty="0" smtClean="0"/>
            <a:t>Keretmese lebonyolításáért felelős</a:t>
          </a:r>
          <a:endParaRPr lang="hu-HU" b="0" i="0" u="none" dirty="0"/>
        </a:p>
      </dgm:t>
    </dgm:pt>
    <dgm:pt modelId="{48CC02AA-0235-417F-BF65-4A7E425067C5}" type="parTrans" cxnId="{7D8DF3D1-BDE6-464B-80EB-B9B9B7027978}">
      <dgm:prSet/>
      <dgm:spPr/>
      <dgm:t>
        <a:bodyPr/>
        <a:lstStyle/>
        <a:p>
          <a:endParaRPr lang="sk-SK"/>
        </a:p>
      </dgm:t>
    </dgm:pt>
    <dgm:pt modelId="{76325826-6FEE-47E2-9784-FF63460513EE}" type="sibTrans" cxnId="{7D8DF3D1-BDE6-464B-80EB-B9B9B7027978}">
      <dgm:prSet/>
      <dgm:spPr/>
      <dgm:t>
        <a:bodyPr/>
        <a:lstStyle/>
        <a:p>
          <a:endParaRPr lang="sk-SK"/>
        </a:p>
      </dgm:t>
    </dgm:pt>
    <dgm:pt modelId="{466A09AD-E09F-4EDB-96FE-BBF657BA5994}">
      <dgm:prSet phldrT="[Szöveg]"/>
      <dgm:spPr/>
      <dgm:t>
        <a:bodyPr/>
        <a:lstStyle/>
        <a:p>
          <a:r>
            <a:rPr lang="sk-SK" dirty="0" smtClean="0"/>
            <a:t>Mellékfoglalkozások érdekl</a:t>
          </a:r>
          <a:r>
            <a:rPr lang="hu-HU" dirty="0" err="1" smtClean="0"/>
            <a:t>ődőknek</a:t>
          </a:r>
          <a:endParaRPr lang="sk-SK" dirty="0"/>
        </a:p>
      </dgm:t>
    </dgm:pt>
    <dgm:pt modelId="{A2EF3689-3108-4D92-8269-BE8262708130}" type="parTrans" cxnId="{99BDC6A8-A29B-4111-B980-4B07AD75CCD1}">
      <dgm:prSet/>
      <dgm:spPr/>
      <dgm:t>
        <a:bodyPr/>
        <a:lstStyle/>
        <a:p>
          <a:endParaRPr lang="sk-SK"/>
        </a:p>
      </dgm:t>
    </dgm:pt>
    <dgm:pt modelId="{9115AB7E-F1F6-4746-B652-A0B19C1E7D6C}" type="sibTrans" cxnId="{99BDC6A8-A29B-4111-B980-4B07AD75CCD1}">
      <dgm:prSet/>
      <dgm:spPr/>
      <dgm:t>
        <a:bodyPr/>
        <a:lstStyle/>
        <a:p>
          <a:endParaRPr lang="sk-SK"/>
        </a:p>
      </dgm:t>
    </dgm:pt>
    <dgm:pt modelId="{D38EB62C-5A61-4D29-A31B-FE7C555875BA}" type="pres">
      <dgm:prSet presAssocID="{271F165C-ECC4-490B-BF96-8D4311BBF0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C06EE5-E81C-4AA9-9090-AB8FDDF8434B}" type="pres">
      <dgm:prSet presAssocID="{59103C73-0AAC-4EA0-B313-A31073C61E05}" presName="comp" presStyleCnt="0"/>
      <dgm:spPr/>
    </dgm:pt>
    <dgm:pt modelId="{D7A46D9C-0785-4134-86D8-38C5445480CD}" type="pres">
      <dgm:prSet presAssocID="{59103C73-0AAC-4EA0-B313-A31073C61E05}" presName="box" presStyleLbl="node1" presStyleIdx="0" presStyleCnt="3"/>
      <dgm:spPr/>
      <dgm:t>
        <a:bodyPr/>
        <a:lstStyle/>
        <a:p>
          <a:endParaRPr lang="sk-SK"/>
        </a:p>
      </dgm:t>
    </dgm:pt>
    <dgm:pt modelId="{0F7FFFBF-F899-48AA-B354-34ADBAE5F5DE}" type="pres">
      <dgm:prSet presAssocID="{59103C73-0AAC-4EA0-B313-A31073C61E05}" presName="img" presStyleLbl="fgImgPlace1" presStyleIdx="0" presStyleCnt="3" custScaleX="103435" custScaleY="1041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7B7C5F-9F9E-4C44-AF21-DB9EB762793B}" type="pres">
      <dgm:prSet presAssocID="{59103C73-0AAC-4EA0-B313-A31073C61E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B30DECE-5E54-4743-9855-6D62FD987175}" type="pres">
      <dgm:prSet presAssocID="{51AA4C0C-D3F7-4F99-BE67-51E5FD8E09F8}" presName="spacer" presStyleCnt="0"/>
      <dgm:spPr/>
    </dgm:pt>
    <dgm:pt modelId="{08E05460-E7E8-4DEC-B5B7-8F99784F6E13}" type="pres">
      <dgm:prSet presAssocID="{E1D94462-6563-4C2C-8FD9-F3584226FCA3}" presName="comp" presStyleCnt="0"/>
      <dgm:spPr/>
    </dgm:pt>
    <dgm:pt modelId="{C2BAD5ED-3933-469B-9551-D11BE3AA1718}" type="pres">
      <dgm:prSet presAssocID="{E1D94462-6563-4C2C-8FD9-F3584226FCA3}" presName="box" presStyleLbl="node1" presStyleIdx="1" presStyleCnt="3"/>
      <dgm:spPr/>
      <dgm:t>
        <a:bodyPr/>
        <a:lstStyle/>
        <a:p>
          <a:endParaRPr lang="sk-SK"/>
        </a:p>
      </dgm:t>
    </dgm:pt>
    <dgm:pt modelId="{413CC24F-E620-4047-BF25-2A84EA5C518C}" type="pres">
      <dgm:prSet presAssocID="{E1D94462-6563-4C2C-8FD9-F3584226FCA3}" presName="img" presStyleLbl="fgImgPlace1" presStyleIdx="1" presStyleCnt="3" custScaleX="101084" custScaleY="11764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1FA02B-3B89-448E-95AE-B6ADCD80D32A}" type="pres">
      <dgm:prSet presAssocID="{E1D94462-6563-4C2C-8FD9-F3584226FC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9B6CD97-4CF8-4518-89F2-FE7946778634}" type="pres">
      <dgm:prSet presAssocID="{2DBCA6A0-1CE9-45B4-9E10-666A0D082EE8}" presName="spacer" presStyleCnt="0"/>
      <dgm:spPr/>
    </dgm:pt>
    <dgm:pt modelId="{B98772BA-BCF8-46E0-B14D-8BE3C293C62E}" type="pres">
      <dgm:prSet presAssocID="{D7A70FAE-760C-4B0F-A3E4-150D5AEC55A7}" presName="comp" presStyleCnt="0"/>
      <dgm:spPr/>
    </dgm:pt>
    <dgm:pt modelId="{121ECEC3-1D39-4C5A-AE9D-B9CD712D26EB}" type="pres">
      <dgm:prSet presAssocID="{D7A70FAE-760C-4B0F-A3E4-150D5AEC55A7}" presName="box" presStyleLbl="node1" presStyleIdx="2" presStyleCnt="3"/>
      <dgm:spPr/>
      <dgm:t>
        <a:bodyPr/>
        <a:lstStyle/>
        <a:p>
          <a:endParaRPr lang="sk-SK"/>
        </a:p>
      </dgm:t>
    </dgm:pt>
    <dgm:pt modelId="{1ABFB6A6-D2EF-4F17-B557-9B24EA7D9AEC}" type="pres">
      <dgm:prSet presAssocID="{D7A70FAE-760C-4B0F-A3E4-150D5AEC55A7}" presName="img" presStyleLbl="fgImgPlace1" presStyleIdx="2" presStyleCnt="3"/>
      <dgm:spPr/>
    </dgm:pt>
    <dgm:pt modelId="{8F3D0315-8C84-411A-9DD8-2C9D8773A76E}" type="pres">
      <dgm:prSet presAssocID="{D7A70FAE-760C-4B0F-A3E4-150D5AEC55A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5F003CF-2CDD-4002-815D-A23E7098E2C2}" srcId="{E1D94462-6563-4C2C-8FD9-F3584226FCA3}" destId="{3FA92367-5052-4FA7-BCDF-A867ACC10FF2}" srcOrd="0" destOrd="0" parTransId="{A489CB82-36EE-4D7E-97DC-5614D9B16355}" sibTransId="{8E466894-3C71-4EF5-9333-11287B2E6C4A}"/>
    <dgm:cxn modelId="{634A6C2B-BC97-D948-B12D-B09C43350C57}" type="presOf" srcId="{BA84DF42-7155-4026-B961-DF6FCA18E4E2}" destId="{861FA02B-3B89-448E-95AE-B6ADCD80D32A}" srcOrd="1" destOrd="2" presId="urn:microsoft.com/office/officeart/2005/8/layout/vList4#1"/>
    <dgm:cxn modelId="{6FA39D64-37E0-764E-BF3A-E443E3F414F1}" type="presOf" srcId="{3FA92367-5052-4FA7-BCDF-A867ACC10FF2}" destId="{C2BAD5ED-3933-469B-9551-D11BE3AA1718}" srcOrd="0" destOrd="1" presId="urn:microsoft.com/office/officeart/2005/8/layout/vList4#1"/>
    <dgm:cxn modelId="{1EB126DC-3855-FE41-B174-BDE79CB67349}" type="presOf" srcId="{271F165C-ECC4-490B-BF96-8D4311BBF03C}" destId="{D38EB62C-5A61-4D29-A31B-FE7C555875BA}" srcOrd="0" destOrd="0" presId="urn:microsoft.com/office/officeart/2005/8/layout/vList4#1"/>
    <dgm:cxn modelId="{225ED86F-76B1-B047-9D61-D5876CBB2031}" type="presOf" srcId="{59103C73-0AAC-4EA0-B313-A31073C61E05}" destId="{FB7B7C5F-9F9E-4C44-AF21-DB9EB762793B}" srcOrd="1" destOrd="0" presId="urn:microsoft.com/office/officeart/2005/8/layout/vList4#1"/>
    <dgm:cxn modelId="{3F22748C-156A-9946-981B-09E36D0D0A6D}" type="presOf" srcId="{5FBFE3BA-D253-40D2-8A2B-DBB3B47495CC}" destId="{8F3D0315-8C84-411A-9DD8-2C9D8773A76E}" srcOrd="1" destOrd="1" presId="urn:microsoft.com/office/officeart/2005/8/layout/vList4#1"/>
    <dgm:cxn modelId="{E435B61E-3B94-244F-9D9D-D4EB6B7B0369}" type="presOf" srcId="{D7A70FAE-760C-4B0F-A3E4-150D5AEC55A7}" destId="{8F3D0315-8C84-411A-9DD8-2C9D8773A76E}" srcOrd="1" destOrd="0" presId="urn:microsoft.com/office/officeart/2005/8/layout/vList4#1"/>
    <dgm:cxn modelId="{7D8DF3D1-BDE6-464B-80EB-B9B9B7027978}" srcId="{3FA92367-5052-4FA7-BCDF-A867ACC10FF2}" destId="{D4D32F42-29AC-4010-838D-6CCF0A65CDA2}" srcOrd="1" destOrd="0" parTransId="{48CC02AA-0235-417F-BF65-4A7E425067C5}" sibTransId="{76325826-6FEE-47E2-9784-FF63460513EE}"/>
    <dgm:cxn modelId="{4811C9CF-2385-9040-9F40-B7F2F891AE00}" type="presOf" srcId="{E9E6499F-5B74-4467-98AE-B67681C64E26}" destId="{8F3D0315-8C84-411A-9DD8-2C9D8773A76E}" srcOrd="1" destOrd="2" presId="urn:microsoft.com/office/officeart/2005/8/layout/vList4#1"/>
    <dgm:cxn modelId="{C42F52AE-DD48-5049-8136-1CB4401945A0}" type="presOf" srcId="{FA52B2D0-E136-456B-86F9-EEDC16494497}" destId="{C2BAD5ED-3933-469B-9551-D11BE3AA1718}" srcOrd="0" destOrd="4" presId="urn:microsoft.com/office/officeart/2005/8/layout/vList4#1"/>
    <dgm:cxn modelId="{CDD3C5FC-3B97-45FC-840B-F0BEA445E03C}" srcId="{D7A70FAE-760C-4B0F-A3E4-150D5AEC55A7}" destId="{E9E6499F-5B74-4467-98AE-B67681C64E26}" srcOrd="1" destOrd="0" parTransId="{1151A5C4-96EC-4FE0-94C4-B7EEB075D8F5}" sibTransId="{414488B0-2495-4BDD-BFCA-6B86CF03C335}"/>
    <dgm:cxn modelId="{99BDC6A8-A29B-4111-B980-4B07AD75CCD1}" srcId="{59103C73-0AAC-4EA0-B313-A31073C61E05}" destId="{466A09AD-E09F-4EDB-96FE-BBF657BA5994}" srcOrd="1" destOrd="0" parTransId="{A2EF3689-3108-4D92-8269-BE8262708130}" sibTransId="{9115AB7E-F1F6-4746-B652-A0B19C1E7D6C}"/>
    <dgm:cxn modelId="{F949FD27-1F41-4BF3-9F41-41CD0B0C6309}" srcId="{3FA92367-5052-4FA7-BCDF-A867ACC10FF2}" destId="{BA84DF42-7155-4026-B961-DF6FCA18E4E2}" srcOrd="0" destOrd="0" parTransId="{63104A5F-5A7D-4CFE-8B77-B149F96F2EE5}" sibTransId="{A2430E65-FAE7-4A33-81B4-3C6292D9FEBF}"/>
    <dgm:cxn modelId="{5FE28C18-F346-46FF-8FFF-84EF2444B3CE}" srcId="{E1D94462-6563-4C2C-8FD9-F3584226FCA3}" destId="{FA52B2D0-E136-456B-86F9-EEDC16494497}" srcOrd="1" destOrd="0" parTransId="{607CF044-AA95-4113-9998-BB90930382C4}" sibTransId="{87274468-1AB2-4E00-B720-110AD4EA4D5B}"/>
    <dgm:cxn modelId="{2CA37411-FA0A-CF43-ABA5-247BB11AFC58}" type="presOf" srcId="{D7A70FAE-760C-4B0F-A3E4-150D5AEC55A7}" destId="{121ECEC3-1D39-4C5A-AE9D-B9CD712D26EB}" srcOrd="0" destOrd="0" presId="urn:microsoft.com/office/officeart/2005/8/layout/vList4#1"/>
    <dgm:cxn modelId="{F08B2093-1022-0C46-928C-516095FE348B}" type="presOf" srcId="{59103C73-0AAC-4EA0-B313-A31073C61E05}" destId="{D7A46D9C-0785-4134-86D8-38C5445480CD}" srcOrd="0" destOrd="0" presId="urn:microsoft.com/office/officeart/2005/8/layout/vList4#1"/>
    <dgm:cxn modelId="{87FCB776-846A-8E4F-A9D5-6AC81C7DF067}" type="presOf" srcId="{466A09AD-E09F-4EDB-96FE-BBF657BA5994}" destId="{D7A46D9C-0785-4134-86D8-38C5445480CD}" srcOrd="0" destOrd="2" presId="urn:microsoft.com/office/officeart/2005/8/layout/vList4#1"/>
    <dgm:cxn modelId="{D892B59B-C668-D144-A200-D793E2B37D84}" type="presOf" srcId="{8F918F50-BABF-453C-85AD-CE63E64503DE}" destId="{FB7B7C5F-9F9E-4C44-AF21-DB9EB762793B}" srcOrd="1" destOrd="1" presId="urn:microsoft.com/office/officeart/2005/8/layout/vList4#1"/>
    <dgm:cxn modelId="{E5467C17-B62E-B140-8B6A-2F527535FAA4}" type="presOf" srcId="{8F918F50-BABF-453C-85AD-CE63E64503DE}" destId="{D7A46D9C-0785-4134-86D8-38C5445480CD}" srcOrd="0" destOrd="1" presId="urn:microsoft.com/office/officeart/2005/8/layout/vList4#1"/>
    <dgm:cxn modelId="{9E449705-3163-9A44-B084-B186CC1DFEB8}" type="presOf" srcId="{E9E6499F-5B74-4467-98AE-B67681C64E26}" destId="{121ECEC3-1D39-4C5A-AE9D-B9CD712D26EB}" srcOrd="0" destOrd="2" presId="urn:microsoft.com/office/officeart/2005/8/layout/vList4#1"/>
    <dgm:cxn modelId="{B92C7690-98C9-8443-A6FF-4E562DA3FE02}" type="presOf" srcId="{E1D94462-6563-4C2C-8FD9-F3584226FCA3}" destId="{861FA02B-3B89-448E-95AE-B6ADCD80D32A}" srcOrd="1" destOrd="0" presId="urn:microsoft.com/office/officeart/2005/8/layout/vList4#1"/>
    <dgm:cxn modelId="{78A2F442-9256-6A49-92A5-FDDFD3B58B7D}" type="presOf" srcId="{3FA92367-5052-4FA7-BCDF-A867ACC10FF2}" destId="{861FA02B-3B89-448E-95AE-B6ADCD80D32A}" srcOrd="1" destOrd="1" presId="urn:microsoft.com/office/officeart/2005/8/layout/vList4#1"/>
    <dgm:cxn modelId="{AACF8DBA-33A8-0248-AB1E-14BC06D5ABBE}" type="presOf" srcId="{D4D32F42-29AC-4010-838D-6CCF0A65CDA2}" destId="{C2BAD5ED-3933-469B-9551-D11BE3AA1718}" srcOrd="0" destOrd="3" presId="urn:microsoft.com/office/officeart/2005/8/layout/vList4#1"/>
    <dgm:cxn modelId="{73D16F74-AD52-4DE9-B9B0-547C838C2B80}" srcId="{271F165C-ECC4-490B-BF96-8D4311BBF03C}" destId="{E1D94462-6563-4C2C-8FD9-F3584226FCA3}" srcOrd="1" destOrd="0" parTransId="{1F2FC597-71F2-452D-8B75-3C2ACE553D2C}" sibTransId="{2DBCA6A0-1CE9-45B4-9E10-666A0D082EE8}"/>
    <dgm:cxn modelId="{0090BE6A-743D-4210-A68E-EA64553A7FDD}" srcId="{271F165C-ECC4-490B-BF96-8D4311BBF03C}" destId="{D7A70FAE-760C-4B0F-A3E4-150D5AEC55A7}" srcOrd="2" destOrd="0" parTransId="{68FD639E-09B8-4E8B-B3A8-6C25797B54A6}" sibTransId="{97BF3002-9EF8-487F-941A-5AEBADD474ED}"/>
    <dgm:cxn modelId="{F7415030-43E1-428F-BA8A-CCCCE6BDEDFD}" srcId="{271F165C-ECC4-490B-BF96-8D4311BBF03C}" destId="{59103C73-0AAC-4EA0-B313-A31073C61E05}" srcOrd="0" destOrd="0" parTransId="{F389F0B8-EDCC-455A-A6FB-BB17123C4150}" sibTransId="{51AA4C0C-D3F7-4F99-BE67-51E5FD8E09F8}"/>
    <dgm:cxn modelId="{6F5D1C96-484C-934A-925C-8CC589EFA9C0}" type="presOf" srcId="{466A09AD-E09F-4EDB-96FE-BBF657BA5994}" destId="{FB7B7C5F-9F9E-4C44-AF21-DB9EB762793B}" srcOrd="1" destOrd="2" presId="urn:microsoft.com/office/officeart/2005/8/layout/vList4#1"/>
    <dgm:cxn modelId="{F97E5406-19AE-5046-90E1-6408B05FFB4B}" type="presOf" srcId="{5FBFE3BA-D253-40D2-8A2B-DBB3B47495CC}" destId="{121ECEC3-1D39-4C5A-AE9D-B9CD712D26EB}" srcOrd="0" destOrd="1" presId="urn:microsoft.com/office/officeart/2005/8/layout/vList4#1"/>
    <dgm:cxn modelId="{937D7AF8-DA5C-D140-A8C7-7D42696F9BB3}" type="presOf" srcId="{E1D94462-6563-4C2C-8FD9-F3584226FCA3}" destId="{C2BAD5ED-3933-469B-9551-D11BE3AA1718}" srcOrd="0" destOrd="0" presId="urn:microsoft.com/office/officeart/2005/8/layout/vList4#1"/>
    <dgm:cxn modelId="{66D13458-6AF1-A745-AA44-4D5902106167}" type="presOf" srcId="{D4D32F42-29AC-4010-838D-6CCF0A65CDA2}" destId="{861FA02B-3B89-448E-95AE-B6ADCD80D32A}" srcOrd="1" destOrd="3" presId="urn:microsoft.com/office/officeart/2005/8/layout/vList4#1"/>
    <dgm:cxn modelId="{8DBF99D7-5480-4600-9A91-78A3CBA37E7E}" srcId="{D7A70FAE-760C-4B0F-A3E4-150D5AEC55A7}" destId="{5FBFE3BA-D253-40D2-8A2B-DBB3B47495CC}" srcOrd="0" destOrd="0" parTransId="{5184343C-0483-4524-91CA-8F50725351C9}" sibTransId="{27FC4183-01ED-4565-BBCC-659368214005}"/>
    <dgm:cxn modelId="{5EB97187-3FDE-4A30-A6AE-C1E102C22C55}" srcId="{59103C73-0AAC-4EA0-B313-A31073C61E05}" destId="{8F918F50-BABF-453C-85AD-CE63E64503DE}" srcOrd="0" destOrd="0" parTransId="{1D731E3F-AEF3-42E0-9B5D-3D72C05FE237}" sibTransId="{76F23F21-2BA8-443B-B423-ED6E83B5F707}"/>
    <dgm:cxn modelId="{42727636-965B-2B4B-946C-AB143DB78BB5}" type="presOf" srcId="{BA84DF42-7155-4026-B961-DF6FCA18E4E2}" destId="{C2BAD5ED-3933-469B-9551-D11BE3AA1718}" srcOrd="0" destOrd="2" presId="urn:microsoft.com/office/officeart/2005/8/layout/vList4#1"/>
    <dgm:cxn modelId="{A8D7DABA-1D84-4446-A3B9-B20CA31C9A3F}" type="presOf" srcId="{FA52B2D0-E136-456B-86F9-EEDC16494497}" destId="{861FA02B-3B89-448E-95AE-B6ADCD80D32A}" srcOrd="1" destOrd="4" presId="urn:microsoft.com/office/officeart/2005/8/layout/vList4#1"/>
    <dgm:cxn modelId="{2D191D85-10A8-DA41-87A6-D991079F4F8B}" type="presParOf" srcId="{D38EB62C-5A61-4D29-A31B-FE7C555875BA}" destId="{EDC06EE5-E81C-4AA9-9090-AB8FDDF8434B}" srcOrd="0" destOrd="0" presId="urn:microsoft.com/office/officeart/2005/8/layout/vList4#1"/>
    <dgm:cxn modelId="{54CF9E26-1BF5-1547-9A40-32AD0CF450E7}" type="presParOf" srcId="{EDC06EE5-E81C-4AA9-9090-AB8FDDF8434B}" destId="{D7A46D9C-0785-4134-86D8-38C5445480CD}" srcOrd="0" destOrd="0" presId="urn:microsoft.com/office/officeart/2005/8/layout/vList4#1"/>
    <dgm:cxn modelId="{78C701CC-4711-2747-81CF-4EFC7827BDF6}" type="presParOf" srcId="{EDC06EE5-E81C-4AA9-9090-AB8FDDF8434B}" destId="{0F7FFFBF-F899-48AA-B354-34ADBAE5F5DE}" srcOrd="1" destOrd="0" presId="urn:microsoft.com/office/officeart/2005/8/layout/vList4#1"/>
    <dgm:cxn modelId="{A5FA06A2-113B-0A4D-8EDA-86F56DB3FFFF}" type="presParOf" srcId="{EDC06EE5-E81C-4AA9-9090-AB8FDDF8434B}" destId="{FB7B7C5F-9F9E-4C44-AF21-DB9EB762793B}" srcOrd="2" destOrd="0" presId="urn:microsoft.com/office/officeart/2005/8/layout/vList4#1"/>
    <dgm:cxn modelId="{C19F5D1F-4521-E641-B344-A8C1A9A582F0}" type="presParOf" srcId="{D38EB62C-5A61-4D29-A31B-FE7C555875BA}" destId="{0B30DECE-5E54-4743-9855-6D62FD987175}" srcOrd="1" destOrd="0" presId="urn:microsoft.com/office/officeart/2005/8/layout/vList4#1"/>
    <dgm:cxn modelId="{08F8D665-6937-1140-BA7A-F945434E2FE6}" type="presParOf" srcId="{D38EB62C-5A61-4D29-A31B-FE7C555875BA}" destId="{08E05460-E7E8-4DEC-B5B7-8F99784F6E13}" srcOrd="2" destOrd="0" presId="urn:microsoft.com/office/officeart/2005/8/layout/vList4#1"/>
    <dgm:cxn modelId="{FB76398C-DF62-D140-BE79-1E9DE08271FB}" type="presParOf" srcId="{08E05460-E7E8-4DEC-B5B7-8F99784F6E13}" destId="{C2BAD5ED-3933-469B-9551-D11BE3AA1718}" srcOrd="0" destOrd="0" presId="urn:microsoft.com/office/officeart/2005/8/layout/vList4#1"/>
    <dgm:cxn modelId="{30995771-A853-FE40-A240-ED25771A2FEE}" type="presParOf" srcId="{08E05460-E7E8-4DEC-B5B7-8F99784F6E13}" destId="{413CC24F-E620-4047-BF25-2A84EA5C518C}" srcOrd="1" destOrd="0" presId="urn:microsoft.com/office/officeart/2005/8/layout/vList4#1"/>
    <dgm:cxn modelId="{A3F9DDE5-24A5-E04C-8C8D-512083CA9062}" type="presParOf" srcId="{08E05460-E7E8-4DEC-B5B7-8F99784F6E13}" destId="{861FA02B-3B89-448E-95AE-B6ADCD80D32A}" srcOrd="2" destOrd="0" presId="urn:microsoft.com/office/officeart/2005/8/layout/vList4#1"/>
    <dgm:cxn modelId="{A4930A0C-2413-FD4A-8CE5-31B8C1369E62}" type="presParOf" srcId="{D38EB62C-5A61-4D29-A31B-FE7C555875BA}" destId="{D9B6CD97-4CF8-4518-89F2-FE7946778634}" srcOrd="3" destOrd="0" presId="urn:microsoft.com/office/officeart/2005/8/layout/vList4#1"/>
    <dgm:cxn modelId="{6B03312A-7302-DF46-9906-A92340A9C1F8}" type="presParOf" srcId="{D38EB62C-5A61-4D29-A31B-FE7C555875BA}" destId="{B98772BA-BCF8-46E0-B14D-8BE3C293C62E}" srcOrd="4" destOrd="0" presId="urn:microsoft.com/office/officeart/2005/8/layout/vList4#1"/>
    <dgm:cxn modelId="{928554A7-98E8-BE45-85F7-4DFAF14EB3FC}" type="presParOf" srcId="{B98772BA-BCF8-46E0-B14D-8BE3C293C62E}" destId="{121ECEC3-1D39-4C5A-AE9D-B9CD712D26EB}" srcOrd="0" destOrd="0" presId="urn:microsoft.com/office/officeart/2005/8/layout/vList4#1"/>
    <dgm:cxn modelId="{10F34455-D0D7-2346-A8F9-2E2D69E09E67}" type="presParOf" srcId="{B98772BA-BCF8-46E0-B14D-8BE3C293C62E}" destId="{1ABFB6A6-D2EF-4F17-B557-9B24EA7D9AEC}" srcOrd="1" destOrd="0" presId="urn:microsoft.com/office/officeart/2005/8/layout/vList4#1"/>
    <dgm:cxn modelId="{798F851E-CC07-D349-BA8C-6C92CB9F22A3}" type="presParOf" srcId="{B98772BA-BCF8-46E0-B14D-8BE3C293C62E}" destId="{8F3D0315-8C84-411A-9DD8-2C9D8773A7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A3D8-8BCA-4C56-8B84-7B7F885BD776}">
      <dsp:nvSpPr>
        <dsp:cNvPr id="0" name=""/>
        <dsp:cNvSpPr/>
      </dsp:nvSpPr>
      <dsp:spPr>
        <a:xfrm>
          <a:off x="3291839" y="2028"/>
          <a:ext cx="4937760" cy="20428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600" kern="1200" dirty="0" smtClean="0">
              <a:solidFill>
                <a:srgbClr val="00B050"/>
              </a:solidFill>
            </a:rPr>
            <a:t>Alapképzés</a:t>
          </a:r>
          <a:endParaRPr lang="sk-SK" sz="3600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kern="1200" dirty="0" smtClean="0">
              <a:solidFill>
                <a:srgbClr val="00B050"/>
              </a:solidFill>
            </a:rPr>
            <a:t> 18</a:t>
          </a:r>
          <a:endParaRPr lang="sk-SK" sz="3600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kern="1200" dirty="0" smtClean="0">
              <a:solidFill>
                <a:srgbClr val="00B050"/>
              </a:solidFill>
            </a:rPr>
            <a:t>18+	</a:t>
          </a:r>
          <a:endParaRPr lang="sk-SK" sz="1800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kern="1200" dirty="0" smtClean="0">
              <a:solidFill>
                <a:srgbClr val="00B050"/>
              </a:solidFill>
            </a:rPr>
            <a:t>már ismerik</a:t>
          </a:r>
          <a:endParaRPr lang="sk-SK" sz="1800" kern="1200" dirty="0">
            <a:solidFill>
              <a:srgbClr val="00B050"/>
            </a:solidFill>
          </a:endParaRPr>
        </a:p>
      </dsp:txBody>
      <dsp:txXfrm>
        <a:off x="3291839" y="257378"/>
        <a:ext cx="4171710" cy="1532101"/>
      </dsp:txXfrm>
    </dsp:sp>
    <dsp:sp modelId="{8E6A26F3-41E7-4D02-8A5E-A758B07B5B27}">
      <dsp:nvSpPr>
        <dsp:cNvPr id="0" name=""/>
        <dsp:cNvSpPr/>
      </dsp:nvSpPr>
      <dsp:spPr>
        <a:xfrm>
          <a:off x="0" y="0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baseline="0" dirty="0" smtClean="0">
              <a:solidFill>
                <a:srgbClr val="00B050"/>
              </a:solidFill>
            </a:rPr>
            <a:t>15+</a:t>
          </a:r>
          <a:endParaRPr lang="sk-SK" sz="6500" kern="1200" baseline="0" dirty="0">
            <a:solidFill>
              <a:srgbClr val="00B050"/>
            </a:solidFill>
          </a:endParaRPr>
        </a:p>
      </dsp:txBody>
      <dsp:txXfrm>
        <a:off x="105183" y="105183"/>
        <a:ext cx="3081474" cy="1944328"/>
      </dsp:txXfrm>
    </dsp:sp>
    <dsp:sp modelId="{3C6C3440-488C-4E1E-8A22-4A9B8D57532D}">
      <dsp:nvSpPr>
        <dsp:cNvPr id="0" name=""/>
        <dsp:cNvSpPr/>
      </dsp:nvSpPr>
      <dsp:spPr>
        <a:xfrm>
          <a:off x="3291839" y="2319800"/>
          <a:ext cx="4937760" cy="214469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600" kern="1200" dirty="0" smtClean="0">
              <a:solidFill>
                <a:srgbClr val="FFCC00"/>
              </a:solidFill>
            </a:rPr>
            <a:t>Toborzási egységek</a:t>
          </a:r>
          <a:endParaRPr lang="sk-SK" sz="3600" kern="1200" dirty="0">
            <a:solidFill>
              <a:srgbClr val="FFCC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kern="1200" dirty="0" smtClean="0">
              <a:solidFill>
                <a:srgbClr val="FFCC00"/>
              </a:solidFill>
            </a:rPr>
            <a:t>Program munkacsoport</a:t>
          </a:r>
          <a:endParaRPr lang="sk-SK" sz="1800" kern="1200" dirty="0">
            <a:solidFill>
              <a:srgbClr val="FFCC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kern="1200" dirty="0" smtClean="0">
              <a:solidFill>
                <a:srgbClr val="FFCC00"/>
              </a:solidFill>
            </a:rPr>
            <a:t>Keretmese felel</a:t>
          </a:r>
          <a:r>
            <a:rPr lang="hu-HU" sz="1800" kern="1200" dirty="0" smtClean="0">
              <a:solidFill>
                <a:srgbClr val="FFCC00"/>
              </a:solidFill>
            </a:rPr>
            <a:t>ős</a:t>
          </a:r>
          <a:endParaRPr lang="sk-SK" sz="1800" kern="1200" dirty="0">
            <a:solidFill>
              <a:srgbClr val="FFCC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rgbClr val="FFCC00"/>
              </a:solidFill>
            </a:rPr>
            <a:t>Logisztikai háttér felelős</a:t>
          </a:r>
          <a:endParaRPr lang="sk-SK" sz="1800" kern="1200" dirty="0">
            <a:solidFill>
              <a:srgbClr val="FFCC00"/>
            </a:solidFill>
          </a:endParaRPr>
        </a:p>
      </dsp:txBody>
      <dsp:txXfrm>
        <a:off x="3291839" y="2587887"/>
        <a:ext cx="4133499" cy="1608522"/>
      </dsp:txXfrm>
    </dsp:sp>
    <dsp:sp modelId="{DC263B47-9D6A-4F6A-9C26-8AB6E58D5055}">
      <dsp:nvSpPr>
        <dsp:cNvPr id="0" name=""/>
        <dsp:cNvSpPr/>
      </dsp:nvSpPr>
      <dsp:spPr>
        <a:xfrm>
          <a:off x="0" y="2304265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>
              <a:solidFill>
                <a:srgbClr val="FFFF00"/>
              </a:solidFill>
            </a:rPr>
            <a:t>KCS</a:t>
          </a:r>
          <a:endParaRPr lang="sk-SK" sz="6500" kern="1200" dirty="0">
            <a:solidFill>
              <a:srgbClr val="FFFF00"/>
            </a:solidFill>
          </a:endParaRPr>
        </a:p>
      </dsp:txBody>
      <dsp:txXfrm>
        <a:off x="105183" y="2409448"/>
        <a:ext cx="3081474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6D9C-0785-4134-86D8-38C5445480CD}">
      <dsp:nvSpPr>
        <dsp:cNvPr id="0" name=""/>
        <dsp:cNvSpPr/>
      </dsp:nvSpPr>
      <dsp:spPr>
        <a:xfrm>
          <a:off x="0" y="0"/>
          <a:ext cx="830160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Program munkacsoport</a:t>
          </a:r>
          <a:endParaRPr lang="sk-SK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kern="1200" dirty="0" smtClean="0"/>
            <a:t>Reklám</a:t>
          </a:r>
          <a:endParaRPr lang="sk-S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kern="1200" dirty="0" smtClean="0"/>
            <a:t>Mellékfoglalkozások érdekl</a:t>
          </a:r>
          <a:r>
            <a:rPr lang="hu-HU" sz="1500" kern="1200" dirty="0" err="1" smtClean="0"/>
            <a:t>ődőknek</a:t>
          </a:r>
          <a:endParaRPr lang="sk-SK" sz="1500" kern="1200" dirty="0"/>
        </a:p>
      </dsp:txBody>
      <dsp:txXfrm>
        <a:off x="1813338" y="0"/>
        <a:ext cx="6488269" cy="1530170"/>
      </dsp:txXfrm>
    </dsp:sp>
    <dsp:sp modelId="{0F7FFFBF-F899-48AA-B354-34ADBAE5F5DE}">
      <dsp:nvSpPr>
        <dsp:cNvPr id="0" name=""/>
        <dsp:cNvSpPr/>
      </dsp:nvSpPr>
      <dsp:spPr>
        <a:xfrm>
          <a:off x="124500" y="127897"/>
          <a:ext cx="1717353" cy="12743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AD5ED-3933-469B-9551-D11BE3AA1718}">
      <dsp:nvSpPr>
        <dsp:cNvPr id="0" name=""/>
        <dsp:cNvSpPr/>
      </dsp:nvSpPr>
      <dsp:spPr>
        <a:xfrm>
          <a:off x="0" y="1683187"/>
          <a:ext cx="830160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Keretmese felelős</a:t>
          </a:r>
          <a:endParaRPr lang="sk-SK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b="0" i="0" u="none" kern="1200" dirty="0" smtClean="0"/>
            <a:t>Keretmese kitalálója</a:t>
          </a:r>
          <a:endParaRPr lang="sk-SK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0" i="0" u="none" kern="1200" smtClean="0"/>
            <a:t>Jelmezek elkészítéséért felelős</a:t>
          </a:r>
          <a:endParaRPr lang="hu-HU" sz="1500" b="0" i="0" u="none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0" i="0" u="none" kern="1200" dirty="0" smtClean="0"/>
            <a:t>Keretmese lebonyolításáért felelős</a:t>
          </a:r>
          <a:endParaRPr lang="hu-HU" sz="1500" b="0" i="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500" kern="1200"/>
        </a:p>
      </dsp:txBody>
      <dsp:txXfrm>
        <a:off x="1813338" y="1683187"/>
        <a:ext cx="6488269" cy="1530170"/>
      </dsp:txXfrm>
    </dsp:sp>
    <dsp:sp modelId="{413CC24F-E620-4047-BF25-2A84EA5C518C}">
      <dsp:nvSpPr>
        <dsp:cNvPr id="0" name=""/>
        <dsp:cNvSpPr/>
      </dsp:nvSpPr>
      <dsp:spPr>
        <a:xfrm>
          <a:off x="144018" y="1728192"/>
          <a:ext cx="1678319" cy="1440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ECEC3-1D39-4C5A-AE9D-B9CD712D26EB}">
      <dsp:nvSpPr>
        <dsp:cNvPr id="0" name=""/>
        <dsp:cNvSpPr/>
      </dsp:nvSpPr>
      <dsp:spPr>
        <a:xfrm>
          <a:off x="0" y="3366374"/>
          <a:ext cx="830160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Logisztikai háttér felelős</a:t>
          </a:r>
          <a:endParaRPr lang="sk-SK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kern="1200" dirty="0" smtClean="0"/>
            <a:t>Helykeresés</a:t>
          </a:r>
          <a:endParaRPr lang="sk-SK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kern="1200" dirty="0" smtClean="0"/>
            <a:t>Visszavezetés papíron</a:t>
          </a:r>
          <a:endParaRPr lang="sk-SK" sz="1500" kern="1200" dirty="0"/>
        </a:p>
      </dsp:txBody>
      <dsp:txXfrm>
        <a:off x="1813338" y="3366374"/>
        <a:ext cx="6488269" cy="1530170"/>
      </dsp:txXfrm>
    </dsp:sp>
    <dsp:sp modelId="{1ABFB6A6-D2EF-4F17-B557-9B24EA7D9AEC}">
      <dsp:nvSpPr>
        <dsp:cNvPr id="0" name=""/>
        <dsp:cNvSpPr/>
      </dsp:nvSpPr>
      <dsp:spPr>
        <a:xfrm>
          <a:off x="153017" y="3519391"/>
          <a:ext cx="1660321" cy="12241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2E72C-D98A-814B-9915-00C2685D2A6F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sk-SK" noProof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063901B-CA96-F343-97CF-471340AF9912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210496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C297-A28C-F140-B322-38B948C05003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1DCD-9172-7343-BF63-A7E14BC5DD1C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439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699B-531C-454B-86AA-7D12B2594E61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5B78-3905-5E4B-8958-195C36C476E2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70379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FC98-A272-F844-8199-6EB1334B82D5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7743-0409-964E-8976-EE49C94C4BBD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1646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50F0-1EE0-164D-85AF-63E2E0A95253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E5F0-0774-A545-812A-1FBB119BFD9F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41505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DE32-84AA-3848-8EEC-82B569F8CE83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483CE-6085-2A4E-AD54-EFF41D184EE1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6389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42EB-5229-F540-951D-473CE6F84E4A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EB3B-4B62-5F4C-813E-34635EDF6FD0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77405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6B14-E20C-0646-B777-A76E0179513D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0FE0D-3FC4-A74E-A6E1-B98330459E63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94156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DE32-1A17-8243-AD64-DD471613B942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CCBAB-465E-D545-9BBD-C21B4CAE48D9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848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1266-5F60-174C-9417-DD85490C9426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E8D1-1EAB-A04F-A2DF-07C695F1285A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72925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AE1D-398F-AD4E-AF4F-A61257035A7D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A82C-584C-EA48-A3CF-4ECD6442F429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8997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94C5-5BE5-554C-AD38-FD903D9F2E00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2B6EA-275B-1549-BE9D-4F6230426C5A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  <p:extLst>
      <p:ext uri="{BB962C8B-B14F-4D97-AF65-F5344CB8AC3E}">
        <p14:creationId xmlns:p14="http://schemas.microsoft.com/office/powerpoint/2010/main" val="1658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s-ES_tradnl"/>
              <a:t>Mintacím szerkesztése</a:t>
            </a:r>
            <a:endParaRPr lang="sk-SK" altLang="es-ES_tradnl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s-ES_tradnl"/>
              <a:t>Mintaszöveg szerkesztése</a:t>
            </a:r>
          </a:p>
          <a:p>
            <a:pPr lvl="1"/>
            <a:r>
              <a:rPr lang="hu-HU" altLang="es-ES_tradnl"/>
              <a:t>Második szint</a:t>
            </a:r>
          </a:p>
          <a:p>
            <a:pPr lvl="2"/>
            <a:r>
              <a:rPr lang="hu-HU" altLang="es-ES_tradnl"/>
              <a:t>Harmadik szint</a:t>
            </a:r>
          </a:p>
          <a:p>
            <a:pPr lvl="3"/>
            <a:r>
              <a:rPr lang="hu-HU" altLang="es-ES_tradnl"/>
              <a:t>Negyedik szint</a:t>
            </a:r>
          </a:p>
          <a:p>
            <a:pPr lvl="4"/>
            <a:r>
              <a:rPr lang="hu-HU" altLang="es-ES_tradnl"/>
              <a:t>Ötödik szint</a:t>
            </a:r>
            <a:endParaRPr lang="sk-SK" altLang="es-ES_tradn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D1503-6CD7-F346-B3A0-04AC10C354F4}" type="datetimeFigureOut">
              <a:rPr lang="sk-SK"/>
              <a:pPr>
                <a:defRPr/>
              </a:pPr>
              <a:t>4.2.2016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4B1DA53-42CF-1F43-B89E-78ABA1BD6121}" type="slidenum">
              <a:rPr lang="sk-SK" altLang="es-ES_tradnl"/>
              <a:pPr/>
              <a:t>‹Nr.›</a:t>
            </a:fld>
            <a:endParaRPr lang="sk-SK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0800000" flipH="1" flipV="1">
            <a:off x="323850" y="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Toborzás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beszámoló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Feltérképezés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147050" cy="5270500"/>
        </p:xfrm>
        <a:graphic>
          <a:graphicData uri="http://schemas.openxmlformats.org/drawingml/2006/table">
            <a:tbl>
              <a:tblPr/>
              <a:tblGrid>
                <a:gridCol w="2036762"/>
                <a:gridCol w="2036763"/>
                <a:gridCol w="2036762"/>
                <a:gridCol w="2036763"/>
              </a:tblGrid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Arial" charset="0"/>
                          <a:cs typeface="Arial" charset="0"/>
                        </a:rPr>
                        <a:t>Párkány-Komárom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Arial" charset="0"/>
                          <a:cs typeface="Arial" charset="0"/>
                        </a:rPr>
                        <a:t>Tudnak róla+ember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Arial" charset="0"/>
                          <a:cs typeface="Arial" charset="0"/>
                        </a:rPr>
                        <a:t>Pozsony+környéke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Arial" charset="0"/>
                          <a:cs typeface="Arial" charset="0"/>
                        </a:rPr>
                        <a:t>Fix emberek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Garampáld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Pozsonypüspöki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Helemba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+, 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Csallóközcsütörtök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Kisgyarmat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Dunaszerdahely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Muzsla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Somorja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Bény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Csenke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Kéménd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Ekecs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Köbölkút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Nyékvárkony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Párkány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Szenc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Hogyan?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Toborzó egységek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3016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5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Reklám</a:t>
            </a:r>
            <a:endParaRPr lang="sk-SK" sz="54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Tartalom helye 9" descr="_DSC3826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833038" cy="5228553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altLang="es-ES_tradnl"/>
          </a:p>
        </p:txBody>
      </p:sp>
      <p:sp>
        <p:nvSpPr>
          <p:cNvPr id="7171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altLang="es-ES_tradnl"/>
          </a:p>
        </p:txBody>
      </p:sp>
      <p:pic>
        <p:nvPicPr>
          <p:cNvPr id="7" name="Tartalom helye 6" descr="_DSC3826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6912769" cy="388843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3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s-ES_tradnl" altLang="es-ES_tradnl"/>
          </a:p>
        </p:txBody>
      </p:sp>
      <p:pic>
        <p:nvPicPr>
          <p:cNvPr id="16" name="Tartalom helye 15" descr="_DSC37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101999"/>
            <a:ext cx="5626968" cy="375600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 kérdések</a:t>
            </a:r>
            <a:endParaRPr lang="sk-SK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Tartalom hely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ü"/>
            </a:pPr>
            <a:r>
              <a:rPr lang="sk-SK" altLang="es-ES_tradnl" sz="2000" b="1"/>
              <a:t>A kinézett falvakhoz közel levő csapatok mennyire tudnak részt venni a toborzásban? Hol/ miképp tudják segíteni a betoborzott emberek munkáját, fejlődését?  (nyári táborok, tanyázások..)</a:t>
            </a:r>
          </a:p>
          <a:p>
            <a:pPr eaLnBrk="1" hangingPunct="1">
              <a:buFont typeface="Wingdings" charset="2"/>
              <a:buChar char="ü"/>
            </a:pPr>
            <a:r>
              <a:rPr lang="sk-SK" altLang="es-ES_tradnl" sz="2000" b="1"/>
              <a:t>Van-e a csapaton belül ember/ráismertél e valakire, aki szívesen csatlakozna a toborzáshoz?</a:t>
            </a:r>
          </a:p>
          <a:p>
            <a:pPr eaLnBrk="1" hangingPunct="1">
              <a:buFont typeface="Wingdings" charset="2"/>
              <a:buChar char="ü"/>
            </a:pPr>
            <a:r>
              <a:rPr lang="sk-SK" altLang="es-ES_tradnl" sz="2000" b="1"/>
              <a:t>Ismersz e valakit a feltüntetett falvakból? Esetleg valaki akin keresztül megszólíthatjuk a falvak polgármestereit, plébánosait, iskolaigazgatóit?</a:t>
            </a:r>
          </a:p>
          <a:p>
            <a:pPr eaLnBrk="1" hangingPunct="1">
              <a:buFont typeface="Wingdings" charset="2"/>
              <a:buChar char="ü"/>
            </a:pPr>
            <a:r>
              <a:rPr lang="sk-SK" altLang="es-ES_tradnl" sz="2000" b="1"/>
              <a:t>Tudnának-e a már meglévő csapatok foglalkozni a betoborzott emberekkel(15+)?</a:t>
            </a:r>
          </a:p>
          <a:p>
            <a:pPr eaLnBrk="1" hangingPunct="1"/>
            <a:endParaRPr lang="sk-SK" altLang="es-ES_trad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5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Köszönöm! </a:t>
            </a:r>
            <a:r>
              <a:rPr lang="sk-SK" sz="5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54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_tradnl" altLang="es-ES_trad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90</Words>
  <Application>Microsoft Macintosh PowerPoint</Application>
  <PresentationFormat>Presentación en pantalla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Office-téma</vt:lpstr>
      <vt:lpstr>Toborzás </vt:lpstr>
      <vt:lpstr>Feltérképezés</vt:lpstr>
      <vt:lpstr>Hogyan?</vt:lpstr>
      <vt:lpstr>Toborzó egységek</vt:lpstr>
      <vt:lpstr>Reklám</vt:lpstr>
      <vt:lpstr>Presentación de PowerPoint</vt:lpstr>
      <vt:lpstr>Fontos kérdések</vt:lpstr>
      <vt:lpstr>Köszönöm! 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Toborzás </dc:title>
  <dc:creator>Szabados</dc:creator>
  <cp:lastModifiedBy>nyest05@gmail.com</cp:lastModifiedBy>
  <cp:revision>36</cp:revision>
  <dcterms:created xsi:type="dcterms:W3CDTF">2016-02-03T13:08:17Z</dcterms:created>
  <dcterms:modified xsi:type="dcterms:W3CDTF">2016-02-04T07:33:04Z</dcterms:modified>
</cp:coreProperties>
</file>